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4" r:id="rId1"/>
    <p:sldMasterId id="2147483685" r:id="rId2"/>
    <p:sldMasterId id="2147483686" r:id="rId3"/>
  </p:sldMasterIdLst>
  <p:notesMasterIdLst>
    <p:notesMasterId r:id="rId4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2034" y="1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wnloads.hindawi.com/journals/wcmc/2022/2287776.pd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ce3d157cd8_2_8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1ce3d157cd8_2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338" name="Google Shape;338;g1ce3d157cd8_2_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ce3d157cd8_2_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Google Shape;349;g1ce3d157cd8_2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350" name="Google Shape;350;g1ce3d157cd8_2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ce3d157cd8_2_10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g1ce3d157cd8_2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359" name="Google Shape;359;g1ce3d157cd8_2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ce3d157cd8_2_1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ce3d157cd8_2_1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370" name="Google Shape;370;g1ce3d157cd8_2_1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ce3d157cd8_2_1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g1ce3d157cd8_2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379" name="Google Shape;379;g1ce3d157cd8_2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ce3feb7815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1ce3feb781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398" name="Google Shape;398;g1ce3feb7815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ce3feb7815_0_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1ce3feb7815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405" name="Google Shape;405;g1ce3feb7815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ce3feb7815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1ce3feb7815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413" name="Google Shape;413;g1ce3feb7815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ce3feb7815_0_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1ce3feb7815_0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420" name="Google Shape;420;g1ce3feb7815_0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ce3feb7815_0_4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1ce3feb7815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428" name="Google Shape;428;g1ce3feb7815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c826a48ddf_0_8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g1c826a48ddf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58" name="Google Shape;258;g1c826a48ddf_0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c75bc9cb6f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c75bc9cb6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1c75bc9cb6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c75bc9cb6f_0_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c75bc9cb6f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1c75bc9cb6f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c75bc9cb6f_0_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c75bc9cb6f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g1c75bc9cb6f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c75bc9cb6f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c75bc9cb6f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1c75bc9cb6f_0_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c75bc9cb6f_0_70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c75bc9cb6f_0_7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g1c75bc9cb6f_0_7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d04eface5d_0_1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d04eface5d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sz="900">
                <a:solidFill>
                  <a:srgbClr val="33393D"/>
                </a:solidFill>
                <a:highlight>
                  <a:srgbClr val="FFFFFF"/>
                </a:highlight>
                <a:latin typeface="Meiryo"/>
                <a:ea typeface="Meiryo"/>
                <a:cs typeface="Meiryo"/>
                <a:sym typeface="Meiryo"/>
              </a:rPr>
              <a:t>Cadence offers a variety of IP to support Automotive Ethernet applications (Figure 1). For example, you can design high-speed automotive Ethernet communication links between advanced driver assistance systems (ADAS), infotainment, cameras, and other electronic control units (ECUs) by leveraging the Cadence® Ethernet controller.</a:t>
            </a:r>
            <a:endParaRPr sz="900"/>
          </a:p>
        </p:txBody>
      </p:sp>
      <p:sp>
        <p:nvSpPr>
          <p:cNvPr id="481" name="Google Shape;481;g1d04eface5d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d04eface5d_0_1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d04eface5d_0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sz="900"/>
              <a:t>The Controller IP for Automotive is engineered to be quickly and easily integrated into any SoC. As shown below, the Controller IP for Automotive connects to a PHY through standard media independent interfaces such as MII, RMII, GMII, RGMII, XGMII, SGMII, or USXGMII. The host layer access to the Controller IP for Automotive is through industry-standard AXI or AHB interfaces when the DMA is being used or through an external FIFO interface. A separate APB interface allows the host applications to configure the Controller IP for Automotive.</a:t>
            </a:r>
            <a:endParaRPr sz="900"/>
          </a:p>
        </p:txBody>
      </p:sp>
      <p:sp>
        <p:nvSpPr>
          <p:cNvPr id="489" name="Google Shape;489;g1d04eface5d_0_1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d04eface5d_0_1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d04eface5d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zh-TW" sz="900" b="1">
                <a:highlight>
                  <a:srgbClr val="FFFFFF"/>
                </a:highlight>
                <a:latin typeface="Arial"/>
                <a:ea typeface="Arial"/>
                <a:cs typeface="Arial"/>
                <a:sym typeface="Arial"/>
              </a:rPr>
              <a:t>LIN Protocol:  </a:t>
            </a:r>
            <a:r>
              <a:rPr lang="zh-TW" sz="900">
                <a:highlight>
                  <a:srgbClr val="FFFFFF"/>
                </a:highlight>
                <a:latin typeface="Arial"/>
                <a:ea typeface="Arial"/>
                <a:cs typeface="Arial"/>
                <a:sym typeface="Arial"/>
              </a:rPr>
              <a:t>LIN stands for Local Interconnect Network; it is a serial communication and low-cost protocol for various low speed and non-critical electronic applications in an automobile. It is a master-slave type of communication based on polling strategy (like UART) and it is half-duplex or one way communication at a given time. There are 1 Master and up to 15 slaves on a LIN bus. The communication between Master and Slaves happens through a fixed frame structure initiated by the master always. The slave/(s) respond to the header accordingly. It is important to note that, sometimes the master can respond to its own header.</a:t>
            </a:r>
            <a:endParaRPr sz="900">
              <a:highlight>
                <a:srgbClr val="FFFFFF"/>
              </a:highlight>
              <a:latin typeface="Arial"/>
              <a:ea typeface="Arial"/>
              <a:cs typeface="Arial"/>
              <a:sym typeface="Arial"/>
            </a:endParaRPr>
          </a:p>
          <a:p>
            <a:pPr marL="0" lvl="0" indent="0" algn="just" rtl="0">
              <a:lnSpc>
                <a:spcPct val="115000"/>
              </a:lnSpc>
              <a:spcBef>
                <a:spcPts val="1500"/>
              </a:spcBef>
              <a:spcAft>
                <a:spcPts val="0"/>
              </a:spcAft>
              <a:buNone/>
            </a:pPr>
            <a:r>
              <a:rPr lang="zh-TW" sz="900" b="1">
                <a:highlight>
                  <a:srgbClr val="FFFFFF"/>
                </a:highlight>
                <a:latin typeface="Arial"/>
                <a:ea typeface="Arial"/>
                <a:cs typeface="Arial"/>
                <a:sym typeface="Arial"/>
              </a:rPr>
              <a:t>CAN Protocol: </a:t>
            </a:r>
            <a:r>
              <a:rPr lang="zh-TW" sz="900">
                <a:highlight>
                  <a:srgbClr val="FFFFFF"/>
                </a:highlight>
                <a:latin typeface="Arial"/>
                <a:ea typeface="Arial"/>
                <a:cs typeface="Arial"/>
                <a:sym typeface="Arial"/>
              </a:rPr>
              <a:t>CAN stands for Controller Area Network, which is a serial communication protocol supporting distributed real-time control with a very high level of security and efficiency. It is a broadcast type of protocol, in which the concept of ‘Master’ and ‘Slave’ is not present. The communication between nodes happens in a fixed frame structure. Any device/node having an update over a specific activity from any application could transmit the corresponding frame and every other device/node on the bus could read this frame and respond to it correspondingly. During such a situation, conflict on the bus is inevitable. This is resolved by ‘bit-wise arbitration’.</a:t>
            </a:r>
            <a:endParaRPr sz="900">
              <a:highlight>
                <a:srgbClr val="FFFFFF"/>
              </a:highlight>
              <a:latin typeface="Arial"/>
              <a:ea typeface="Arial"/>
              <a:cs typeface="Arial"/>
              <a:sym typeface="Arial"/>
            </a:endParaRPr>
          </a:p>
          <a:p>
            <a:pPr marL="0" lvl="0" indent="0" algn="just" rtl="0">
              <a:lnSpc>
                <a:spcPct val="115000"/>
              </a:lnSpc>
              <a:spcBef>
                <a:spcPts val="1500"/>
              </a:spcBef>
              <a:spcAft>
                <a:spcPts val="0"/>
              </a:spcAft>
              <a:buNone/>
            </a:pPr>
            <a:r>
              <a:rPr lang="zh-TW" sz="900" b="1">
                <a:highlight>
                  <a:srgbClr val="FFFFFF"/>
                </a:highlight>
                <a:latin typeface="Arial"/>
                <a:ea typeface="Arial"/>
                <a:cs typeface="Arial"/>
                <a:sym typeface="Arial"/>
              </a:rPr>
              <a:t>FlexRay Protocol: </a:t>
            </a:r>
            <a:r>
              <a:rPr lang="zh-TW" sz="900">
                <a:highlight>
                  <a:srgbClr val="FFFFFF"/>
                </a:highlight>
                <a:latin typeface="Arial"/>
                <a:ea typeface="Arial"/>
                <a:cs typeface="Arial"/>
                <a:sym typeface="Arial"/>
              </a:rPr>
              <a:t>FlexRay is a fault-tolerant, deterministic, and high-speed automotive networking serial communication protocol. The fundamental idea of designing the FlexRay protocol was to meet the high-speed requirements of various applications in an automobile. Even in this protocol, there are multiple nodes trying to communicate and there is no master slave concept present. Each node is given a specific time during which the communication happens. A fixed frame structure is used to communicate between the nodes.</a:t>
            </a:r>
            <a:endParaRPr sz="900">
              <a:highlight>
                <a:srgbClr val="FFFFFF"/>
              </a:highlight>
              <a:latin typeface="Arial"/>
              <a:ea typeface="Arial"/>
              <a:cs typeface="Arial"/>
              <a:sym typeface="Arial"/>
            </a:endParaRPr>
          </a:p>
          <a:p>
            <a:pPr marL="0" lvl="0" indent="0" algn="l" rtl="0">
              <a:spcBef>
                <a:spcPts val="1500"/>
              </a:spcBef>
              <a:spcAft>
                <a:spcPts val="0"/>
              </a:spcAft>
              <a:buNone/>
            </a:pPr>
            <a:endParaRPr sz="900"/>
          </a:p>
          <a:p>
            <a:pPr marL="0" lvl="0" indent="0" algn="l" rtl="0">
              <a:spcBef>
                <a:spcPts val="0"/>
              </a:spcBef>
              <a:spcAft>
                <a:spcPts val="0"/>
              </a:spcAft>
              <a:buNone/>
            </a:pPr>
            <a:endParaRPr sz="900"/>
          </a:p>
        </p:txBody>
      </p:sp>
      <p:sp>
        <p:nvSpPr>
          <p:cNvPr id="497" name="Google Shape;497;g1d04eface5d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d04eface5d_0_13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d04eface5d_0_1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sz="1100" u="sng">
                <a:solidFill>
                  <a:schemeClr val="hlink"/>
                </a:solidFill>
                <a:latin typeface="Arial"/>
                <a:ea typeface="Arial"/>
                <a:cs typeface="Arial"/>
                <a:sym typeface="Arial"/>
                <a:hlinkClick r:id="rId3"/>
              </a:rPr>
              <a:t>WCMC_2287776 1..11 (hindawi.com)</a:t>
            </a:r>
            <a:endParaRPr/>
          </a:p>
        </p:txBody>
      </p:sp>
      <p:sp>
        <p:nvSpPr>
          <p:cNvPr id="505" name="Google Shape;505;g1d04eface5d_0_1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d04eface5d_0_1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d04eface5d_0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g1d04eface5d_0_1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d04eface5d_0_49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1d04eface5d_0_4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65" name="Google Shape;265;g1d04eface5d_0_4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d04eface5d_0_59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d04eface5d_0_5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TW" sz="900">
                <a:highlight>
                  <a:srgbClr val="FFFFFF"/>
                </a:highlight>
                <a:latin typeface="Arial"/>
                <a:ea typeface="Arial"/>
                <a:cs typeface="Arial"/>
                <a:sym typeface="Arial"/>
              </a:rPr>
              <a:t>Most new cars in 2020 come with either embedded (built-in) or tethered (brought-in) internet connectivity, or a mixture of both. Vehicles with embedded connectivity are equipped with a built-in modem to directly receive cellular data, while those with tethered connectivity borrow the driver’s smartphone data to access the Internet (similar to WI-FI hotspots).</a:t>
            </a:r>
            <a:endParaRPr sz="900">
              <a:highlight>
                <a:srgbClr val="FFFFFF"/>
              </a:highlight>
              <a:latin typeface="Arial"/>
              <a:ea typeface="Arial"/>
              <a:cs typeface="Arial"/>
              <a:sym typeface="Arial"/>
            </a:endParaRPr>
          </a:p>
          <a:p>
            <a:pPr marL="0" lvl="0" indent="0" algn="l" rtl="0">
              <a:spcBef>
                <a:spcPts val="0"/>
              </a:spcBef>
              <a:spcAft>
                <a:spcPts val="0"/>
              </a:spcAft>
              <a:buNone/>
            </a:pPr>
            <a:endParaRPr sz="900">
              <a:highlight>
                <a:srgbClr val="FFFFFF"/>
              </a:highlight>
              <a:latin typeface="Arial"/>
              <a:ea typeface="Arial"/>
              <a:cs typeface="Arial"/>
              <a:sym typeface="Arial"/>
            </a:endParaRPr>
          </a:p>
          <a:p>
            <a:pPr marL="0" lvl="0" indent="0" algn="l" rtl="0">
              <a:spcBef>
                <a:spcPts val="0"/>
              </a:spcBef>
              <a:spcAft>
                <a:spcPts val="0"/>
              </a:spcAft>
              <a:buNone/>
            </a:pPr>
            <a:r>
              <a:rPr lang="zh-TW" sz="900">
                <a:solidFill>
                  <a:srgbClr val="454B52"/>
                </a:solidFill>
                <a:highlight>
                  <a:srgbClr val="FFFFFF"/>
                </a:highlight>
                <a:latin typeface="Verdana"/>
                <a:ea typeface="Verdana"/>
                <a:cs typeface="Verdana"/>
                <a:sym typeface="Verdana"/>
              </a:rPr>
              <a:t>AT&amp;T In-car Wi-Fi is an internet data plan that works with your vehicle’s built-in Wi-Fi hotspot. Select a plan to start using your car’s Wi-Fi-enabled features, and let your passengers watch movies, play games, and more—each from their favorite screen.</a:t>
            </a:r>
            <a:endParaRPr sz="900">
              <a:highlight>
                <a:srgbClr val="FFFFFF"/>
              </a:highlight>
              <a:latin typeface="Arial"/>
              <a:ea typeface="Arial"/>
              <a:cs typeface="Arial"/>
              <a:sym typeface="Arial"/>
            </a:endParaRPr>
          </a:p>
        </p:txBody>
      </p:sp>
      <p:sp>
        <p:nvSpPr>
          <p:cNvPr id="521" name="Google Shape;521;g1d04eface5d_0_5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c80da546a6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c80da546a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0" name="Google Shape;530;g1c80da546a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c80da546a6_0_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c80da546a6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1c80da546a6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c80da546a6_0_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c80da546a6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g1c80da546a6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c80da546a6_0_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c80da546a6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g1c80da546a6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d04efad541_0_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d04efad541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g1d04efad541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d04efad541_0_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d04efad541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g1d04efad541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1d04eface5d_0_3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1d04eface5d_0_3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g1d04eface5d_0_3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1c8fa122335_0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1c8fa122335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g1c8fa122335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c8fbcfe5e6_0_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3" name="Google Shape;593;g1c8fbcfe5e6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594" name="Google Shape;594;g1c8fbcfe5e6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d04eface5d_0_50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1d04eface5d_0_5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73" name="Google Shape;273;g1d04eface5d_0_5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d04efad541_0_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1d04efad541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81" name="Google Shape;281;g1d04efad541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c33a477524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g1c33a47752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90" name="Google Shape;290;g1c33a47752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c8fbcfe5e6_0_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1c8fbcfe5e6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297" name="Google Shape;297;g1c8fbcfe5e6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8458ed630c_0_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g18458ed630c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324" name="Google Shape;324;g18458ed630c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ce3d157cd8_2_8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g1ce3d157cd8_2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331" name="Google Shape;331;g1ce3d157cd8_2_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9.jp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3.xml"/><Relationship Id="rId5" Type="http://schemas.openxmlformats.org/officeDocument/2006/relationships/image" Target="../media/image9.jpg"/><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標題投影片"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7667626" y="6021388"/>
            <a:ext cx="1476375" cy="836612"/>
            <a:chOff x="521" y="210"/>
            <a:chExt cx="2520" cy="1504"/>
          </a:xfrm>
        </p:grpSpPr>
        <p:pic>
          <p:nvPicPr>
            <p:cNvPr id="24" name="Google Shape;24;p2" descr="未標題-2"/>
            <p:cNvPicPr preferRelativeResize="0"/>
            <p:nvPr/>
          </p:nvPicPr>
          <p:blipFill rotWithShape="1">
            <a:blip r:embed="rId2">
              <a:alphaModFix/>
            </a:blip>
            <a:srcRect/>
            <a:stretch/>
          </p:blipFill>
          <p:spPr>
            <a:xfrm>
              <a:off x="657" y="709"/>
              <a:ext cx="2268" cy="816"/>
            </a:xfrm>
            <a:prstGeom prst="rect">
              <a:avLst/>
            </a:prstGeom>
            <a:noFill/>
            <a:ln>
              <a:noFill/>
            </a:ln>
          </p:spPr>
        </p:pic>
        <p:pic>
          <p:nvPicPr>
            <p:cNvPr id="25" name="Google Shape;25;p2" descr="未標題-1 複製"/>
            <p:cNvPicPr preferRelativeResize="0"/>
            <p:nvPr/>
          </p:nvPicPr>
          <p:blipFill rotWithShape="1">
            <a:blip r:embed="rId3">
              <a:alphaModFix/>
            </a:blip>
            <a:srcRect/>
            <a:stretch/>
          </p:blipFill>
          <p:spPr>
            <a:xfrm>
              <a:off x="521" y="210"/>
              <a:ext cx="2520" cy="1504"/>
            </a:xfrm>
            <a:prstGeom prst="rect">
              <a:avLst/>
            </a:prstGeom>
            <a:noFill/>
            <a:ln>
              <a:noFill/>
            </a:ln>
          </p:spPr>
        </p:pic>
      </p:grpSp>
      <p:pic>
        <p:nvPicPr>
          <p:cNvPr id="26" name="Google Shape;26;p2" descr="edu"/>
          <p:cNvPicPr preferRelativeResize="0"/>
          <p:nvPr/>
        </p:nvPicPr>
        <p:blipFill rotWithShape="1">
          <a:blip r:embed="rId4">
            <a:alphaModFix/>
          </a:blip>
          <a:srcRect/>
          <a:stretch/>
        </p:blipFill>
        <p:spPr>
          <a:xfrm>
            <a:off x="6804026" y="6076950"/>
            <a:ext cx="847725" cy="781050"/>
          </a:xfrm>
          <a:prstGeom prst="rect">
            <a:avLst/>
          </a:prstGeom>
          <a:noFill/>
          <a:ln>
            <a:noFill/>
          </a:ln>
        </p:spPr>
      </p:pic>
      <p:pic>
        <p:nvPicPr>
          <p:cNvPr id="27" name="Google Shape;27;p2" descr="Banner"/>
          <p:cNvPicPr preferRelativeResize="0"/>
          <p:nvPr/>
        </p:nvPicPr>
        <p:blipFill rotWithShape="1">
          <a:blip r:embed="rId5">
            <a:alphaModFix/>
          </a:blip>
          <a:srcRect/>
          <a:stretch/>
        </p:blipFill>
        <p:spPr>
          <a:xfrm>
            <a:off x="1371600" y="457200"/>
            <a:ext cx="6477000" cy="1398588"/>
          </a:xfrm>
          <a:prstGeom prst="rect">
            <a:avLst/>
          </a:prstGeom>
          <a:noFill/>
          <a:ln>
            <a:noFill/>
          </a:ln>
        </p:spPr>
      </p:pic>
      <p:sp>
        <p:nvSpPr>
          <p:cNvPr id="28" name="Google Shape;28;p2"/>
          <p:cNvSpPr txBox="1">
            <a:spLocks noGrp="1"/>
          </p:cNvSpPr>
          <p:nvPr>
            <p:ph type="ctrTitle"/>
          </p:nvPr>
        </p:nvSpPr>
        <p:spPr>
          <a:xfrm>
            <a:off x="827089" y="1989140"/>
            <a:ext cx="7489825" cy="18002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600" b="0">
                <a:solidFill>
                  <a:srgbClr val="02020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
          <p:cNvSpPr txBox="1">
            <a:spLocks noGrp="1"/>
          </p:cNvSpPr>
          <p:nvPr>
            <p:ph type="subTitle" idx="1"/>
          </p:nvPr>
        </p:nvSpPr>
        <p:spPr>
          <a:xfrm>
            <a:off x="1371600" y="4100515"/>
            <a:ext cx="6400800" cy="1766887"/>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SzPts val="2800"/>
              <a:buFont typeface="Noto Sans Symbols"/>
              <a:buNone/>
              <a:defRPr sz="2800" b="0">
                <a:solidFill>
                  <a:srgbClr val="020202"/>
                </a:solidFill>
              </a:defRPr>
            </a:lvl1pPr>
            <a:lvl2pPr lvl="1" algn="l">
              <a:spcBef>
                <a:spcPts val="360"/>
              </a:spcBef>
              <a:spcAft>
                <a:spcPts val="0"/>
              </a:spcAft>
              <a:buSzPts val="1800"/>
              <a:buChar char="■"/>
              <a:defRPr/>
            </a:lvl2pPr>
            <a:lvl3pPr lvl="2" algn="l">
              <a:spcBef>
                <a:spcPts val="360"/>
              </a:spcBef>
              <a:spcAft>
                <a:spcPts val="0"/>
              </a:spcAft>
              <a:buSzPts val="1800"/>
              <a:buChar char="■"/>
              <a:defRPr/>
            </a:lvl3pPr>
            <a:lvl4pPr lvl="3" algn="l">
              <a:spcBef>
                <a:spcPts val="360"/>
              </a:spcBef>
              <a:spcAft>
                <a:spcPts val="0"/>
              </a:spcAft>
              <a:buSzPts val="180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2296320" y="88109"/>
            <a:ext cx="4548187" cy="7772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6" name="Google Shape;76;p11"/>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528344" y="2318544"/>
            <a:ext cx="5916612" cy="1943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65151" y="450851"/>
            <a:ext cx="5916612" cy="567848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1" name="Google Shape;81;p12"/>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標題，文字及物件" type="txAndObj">
  <p:cSld name="TEXT_AND_OBJEC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body" idx="1"/>
          </p:nvPr>
        </p:nvSpPr>
        <p:spPr>
          <a:xfrm>
            <a:off x="684213" y="1700215"/>
            <a:ext cx="3810000" cy="454818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6" name="Google Shape;86;p13"/>
          <p:cNvSpPr txBox="1">
            <a:spLocks noGrp="1"/>
          </p:cNvSpPr>
          <p:nvPr>
            <p:ph type="body" idx="2"/>
          </p:nvPr>
        </p:nvSpPr>
        <p:spPr>
          <a:xfrm>
            <a:off x="4646613" y="1700215"/>
            <a:ext cx="3810000" cy="4548187"/>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87" name="Google Shape;87;p13"/>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標題投影片" type="title">
  <p:cSld name="TITLE">
    <p:spTree>
      <p:nvGrpSpPr>
        <p:cNvPr id="1" name="Shape 102"/>
        <p:cNvGrpSpPr/>
        <p:nvPr/>
      </p:nvGrpSpPr>
      <p:grpSpPr>
        <a:xfrm>
          <a:off x="0" y="0"/>
          <a:ext cx="0" cy="0"/>
          <a:chOff x="0" y="0"/>
          <a:chExt cx="0" cy="0"/>
        </a:xfrm>
      </p:grpSpPr>
      <p:grpSp>
        <p:nvGrpSpPr>
          <p:cNvPr id="103" name="Google Shape;103;p15"/>
          <p:cNvGrpSpPr/>
          <p:nvPr/>
        </p:nvGrpSpPr>
        <p:grpSpPr>
          <a:xfrm>
            <a:off x="7667626" y="6021388"/>
            <a:ext cx="1476375" cy="836612"/>
            <a:chOff x="521" y="210"/>
            <a:chExt cx="2520" cy="1504"/>
          </a:xfrm>
        </p:grpSpPr>
        <p:pic>
          <p:nvPicPr>
            <p:cNvPr id="104" name="Google Shape;104;p15" descr="未標題-2"/>
            <p:cNvPicPr preferRelativeResize="0"/>
            <p:nvPr/>
          </p:nvPicPr>
          <p:blipFill rotWithShape="1">
            <a:blip r:embed="rId2">
              <a:alphaModFix/>
            </a:blip>
            <a:srcRect/>
            <a:stretch/>
          </p:blipFill>
          <p:spPr>
            <a:xfrm>
              <a:off x="657" y="709"/>
              <a:ext cx="2268" cy="816"/>
            </a:xfrm>
            <a:prstGeom prst="rect">
              <a:avLst/>
            </a:prstGeom>
            <a:noFill/>
            <a:ln>
              <a:noFill/>
            </a:ln>
          </p:spPr>
        </p:pic>
        <p:pic>
          <p:nvPicPr>
            <p:cNvPr id="105" name="Google Shape;105;p15" descr="未標題-1 複製"/>
            <p:cNvPicPr preferRelativeResize="0"/>
            <p:nvPr/>
          </p:nvPicPr>
          <p:blipFill rotWithShape="1">
            <a:blip r:embed="rId3">
              <a:alphaModFix/>
            </a:blip>
            <a:srcRect/>
            <a:stretch/>
          </p:blipFill>
          <p:spPr>
            <a:xfrm>
              <a:off x="521" y="210"/>
              <a:ext cx="2520" cy="1504"/>
            </a:xfrm>
            <a:prstGeom prst="rect">
              <a:avLst/>
            </a:prstGeom>
            <a:noFill/>
            <a:ln>
              <a:noFill/>
            </a:ln>
          </p:spPr>
        </p:pic>
      </p:grpSp>
      <p:pic>
        <p:nvPicPr>
          <p:cNvPr id="106" name="Google Shape;106;p15" descr="edu"/>
          <p:cNvPicPr preferRelativeResize="0"/>
          <p:nvPr/>
        </p:nvPicPr>
        <p:blipFill rotWithShape="1">
          <a:blip r:embed="rId4">
            <a:alphaModFix/>
          </a:blip>
          <a:srcRect/>
          <a:stretch/>
        </p:blipFill>
        <p:spPr>
          <a:xfrm>
            <a:off x="6804026" y="6076950"/>
            <a:ext cx="847725" cy="781050"/>
          </a:xfrm>
          <a:prstGeom prst="rect">
            <a:avLst/>
          </a:prstGeom>
          <a:noFill/>
          <a:ln>
            <a:noFill/>
          </a:ln>
        </p:spPr>
      </p:pic>
      <p:pic>
        <p:nvPicPr>
          <p:cNvPr id="107" name="Google Shape;107;p15" descr="Banner"/>
          <p:cNvPicPr preferRelativeResize="0"/>
          <p:nvPr/>
        </p:nvPicPr>
        <p:blipFill rotWithShape="1">
          <a:blip r:embed="rId5">
            <a:alphaModFix/>
          </a:blip>
          <a:srcRect/>
          <a:stretch/>
        </p:blipFill>
        <p:spPr>
          <a:xfrm>
            <a:off x="1371600" y="457200"/>
            <a:ext cx="6477000" cy="1398588"/>
          </a:xfrm>
          <a:prstGeom prst="rect">
            <a:avLst/>
          </a:prstGeom>
          <a:noFill/>
          <a:ln>
            <a:noFill/>
          </a:ln>
        </p:spPr>
      </p:pic>
      <p:sp>
        <p:nvSpPr>
          <p:cNvPr id="108" name="Google Shape;108;p15"/>
          <p:cNvSpPr txBox="1">
            <a:spLocks noGrp="1"/>
          </p:cNvSpPr>
          <p:nvPr>
            <p:ph type="ctrTitle"/>
          </p:nvPr>
        </p:nvSpPr>
        <p:spPr>
          <a:xfrm>
            <a:off x="827089" y="1989140"/>
            <a:ext cx="7489825" cy="18002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3600" b="0">
                <a:solidFill>
                  <a:srgbClr val="02020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5"/>
          <p:cNvSpPr txBox="1">
            <a:spLocks noGrp="1"/>
          </p:cNvSpPr>
          <p:nvPr>
            <p:ph type="subTitle" idx="1"/>
          </p:nvPr>
        </p:nvSpPr>
        <p:spPr>
          <a:xfrm>
            <a:off x="1371600" y="4100515"/>
            <a:ext cx="6400800" cy="1766887"/>
          </a:xfrm>
          <a:prstGeom prst="rect">
            <a:avLst/>
          </a:prstGeom>
          <a:noFill/>
          <a:ln>
            <a:noFill/>
          </a:ln>
        </p:spPr>
        <p:txBody>
          <a:bodyPr spcFirstLastPara="1" wrap="square" lIns="91425" tIns="45700" rIns="91425" bIns="45700" anchor="t" anchorCtr="0">
            <a:noAutofit/>
          </a:bodyPr>
          <a:lstStyle>
            <a:lvl1pPr lvl="0" algn="ctr">
              <a:lnSpc>
                <a:spcPct val="100000"/>
              </a:lnSpc>
              <a:spcBef>
                <a:spcPts val="560"/>
              </a:spcBef>
              <a:spcAft>
                <a:spcPts val="0"/>
              </a:spcAft>
              <a:buSzPts val="2800"/>
              <a:buFont typeface="Noto Sans Symbols"/>
              <a:buNone/>
              <a:defRPr sz="2800" b="0">
                <a:solidFill>
                  <a:srgbClr val="020202"/>
                </a:solidFill>
              </a:defRPr>
            </a:lvl1pPr>
            <a:lvl2pPr lvl="1" algn="l">
              <a:lnSpc>
                <a:spcPct val="100000"/>
              </a:lnSpc>
              <a:spcBef>
                <a:spcPts val="360"/>
              </a:spcBef>
              <a:spcAft>
                <a:spcPts val="0"/>
              </a:spcAft>
              <a:buSzPts val="1800"/>
              <a:buChar char="■"/>
              <a:defRPr/>
            </a:lvl2pPr>
            <a:lvl3pPr lvl="2" algn="l">
              <a:lnSpc>
                <a:spcPct val="100000"/>
              </a:lnSpc>
              <a:spcBef>
                <a:spcPts val="360"/>
              </a:spcBef>
              <a:spcAft>
                <a:spcPts val="0"/>
              </a:spcAft>
              <a:buSzPts val="1800"/>
              <a:buChar char="■"/>
              <a:defRPr/>
            </a:lvl3pPr>
            <a:lvl4pPr lvl="3" algn="l">
              <a:lnSpc>
                <a:spcPct val="100000"/>
              </a:lnSpc>
              <a:spcBef>
                <a:spcPts val="36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6"/>
          <p:cNvSpPr txBox="1">
            <a:spLocks noGrp="1"/>
          </p:cNvSpPr>
          <p:nvPr>
            <p:ph type="body" idx="1"/>
          </p:nvPr>
        </p:nvSpPr>
        <p:spPr>
          <a:xfrm>
            <a:off x="684213" y="1700215"/>
            <a:ext cx="7772400" cy="4548187"/>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SzPts val="2400"/>
              <a:buChar char="■"/>
              <a:defRPr sz="2400"/>
            </a:lvl1pPr>
            <a:lvl2pPr marL="914400" lvl="1" indent="-355600" algn="l">
              <a:lnSpc>
                <a:spcPct val="100000"/>
              </a:lnSpc>
              <a:spcBef>
                <a:spcPts val="400"/>
              </a:spcBef>
              <a:spcAft>
                <a:spcPts val="0"/>
              </a:spcAft>
              <a:buSzPts val="2000"/>
              <a:buChar char="■"/>
              <a:defRPr sz="2000"/>
            </a:lvl2pPr>
            <a:lvl3pPr marL="1371600" lvl="2" indent="-342900" algn="l">
              <a:lnSpc>
                <a:spcPct val="100000"/>
              </a:lnSpc>
              <a:spcBef>
                <a:spcPts val="360"/>
              </a:spcBef>
              <a:spcAft>
                <a:spcPts val="0"/>
              </a:spcAft>
              <a:buSzPts val="1800"/>
              <a:buChar char="■"/>
              <a:defRPr/>
            </a:lvl3pPr>
            <a:lvl4pPr marL="1828800" lvl="3" indent="-330200" algn="l">
              <a:lnSpc>
                <a:spcPct val="100000"/>
              </a:lnSpc>
              <a:spcBef>
                <a:spcPts val="320"/>
              </a:spcBef>
              <a:spcAft>
                <a:spcPts val="0"/>
              </a:spcAft>
              <a:buSzPts val="1600"/>
              <a:buChar char="■"/>
              <a:defRPr sz="1600"/>
            </a:lvl4pPr>
            <a:lvl5pPr marL="2286000" lvl="4" indent="-330200" algn="l">
              <a:lnSpc>
                <a:spcPct val="100000"/>
              </a:lnSpc>
              <a:spcBef>
                <a:spcPts val="320"/>
              </a:spcBef>
              <a:spcAft>
                <a:spcPts val="0"/>
              </a:spcAft>
              <a:buSzPts val="1600"/>
              <a:buChar char="■"/>
              <a:defRPr sz="16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13" name="Google Shape;113;p16"/>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6"/>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3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00"/>
              </a:spcBef>
              <a:spcAft>
                <a:spcPts val="0"/>
              </a:spcAft>
              <a:buSzPts val="1500"/>
              <a:buNone/>
              <a:defRPr sz="1500"/>
            </a:lvl1pPr>
            <a:lvl2pPr marL="914400" lvl="1" indent="-228600" algn="l">
              <a:lnSpc>
                <a:spcPct val="100000"/>
              </a:lnSpc>
              <a:spcBef>
                <a:spcPts val="270"/>
              </a:spcBef>
              <a:spcAft>
                <a:spcPts val="0"/>
              </a:spcAft>
              <a:buSzPts val="1350"/>
              <a:buNone/>
              <a:defRPr sz="1350"/>
            </a:lvl2pPr>
            <a:lvl3pPr marL="1371600" lvl="2" indent="-228600" algn="l">
              <a:lnSpc>
                <a:spcPct val="100000"/>
              </a:lnSpc>
              <a:spcBef>
                <a:spcPts val="240"/>
              </a:spcBef>
              <a:spcAft>
                <a:spcPts val="0"/>
              </a:spcAft>
              <a:buSzPts val="1200"/>
              <a:buNone/>
              <a:defRPr sz="1200"/>
            </a:lvl3pPr>
            <a:lvl4pPr marL="1828800" lvl="3" indent="-228600" algn="l">
              <a:lnSpc>
                <a:spcPct val="100000"/>
              </a:lnSpc>
              <a:spcBef>
                <a:spcPts val="210"/>
              </a:spcBef>
              <a:spcAft>
                <a:spcPts val="0"/>
              </a:spcAft>
              <a:buSzPts val="1050"/>
              <a:buNone/>
              <a:defRPr sz="1050"/>
            </a:lvl4pPr>
            <a:lvl5pPr marL="2286000" lvl="4" indent="-228600" algn="l">
              <a:lnSpc>
                <a:spcPct val="100000"/>
              </a:lnSpc>
              <a:spcBef>
                <a:spcPts val="210"/>
              </a:spcBef>
              <a:spcAft>
                <a:spcPts val="0"/>
              </a:spcAft>
              <a:buSzPts val="1050"/>
              <a:buNone/>
              <a:defRPr sz="1050"/>
            </a:lvl5pPr>
            <a:lvl6pPr marL="2743200" lvl="5" indent="-228600" algn="l">
              <a:lnSpc>
                <a:spcPct val="100000"/>
              </a:lnSpc>
              <a:spcBef>
                <a:spcPts val="210"/>
              </a:spcBef>
              <a:spcAft>
                <a:spcPts val="0"/>
              </a:spcAft>
              <a:buSzPts val="1050"/>
              <a:buNone/>
              <a:defRPr sz="1050"/>
            </a:lvl6pPr>
            <a:lvl7pPr marL="3200400" lvl="6" indent="-228600" algn="l">
              <a:lnSpc>
                <a:spcPct val="100000"/>
              </a:lnSpc>
              <a:spcBef>
                <a:spcPts val="210"/>
              </a:spcBef>
              <a:spcAft>
                <a:spcPts val="0"/>
              </a:spcAft>
              <a:buSzPts val="1050"/>
              <a:buNone/>
              <a:defRPr sz="1050"/>
            </a:lvl7pPr>
            <a:lvl8pPr marL="3657600" lvl="7" indent="-228600" algn="l">
              <a:lnSpc>
                <a:spcPct val="100000"/>
              </a:lnSpc>
              <a:spcBef>
                <a:spcPts val="210"/>
              </a:spcBef>
              <a:spcAft>
                <a:spcPts val="0"/>
              </a:spcAft>
              <a:buSzPts val="1050"/>
              <a:buNone/>
              <a:defRPr sz="1050"/>
            </a:lvl8pPr>
            <a:lvl9pPr marL="4114800" lvl="8" indent="-228600" algn="l">
              <a:lnSpc>
                <a:spcPct val="100000"/>
              </a:lnSpc>
              <a:spcBef>
                <a:spcPts val="210"/>
              </a:spcBef>
              <a:spcAft>
                <a:spcPts val="0"/>
              </a:spcAft>
              <a:buSzPts val="1050"/>
              <a:buNone/>
              <a:defRPr sz="1050"/>
            </a:lvl9pPr>
          </a:lstStyle>
          <a:p>
            <a:endParaRPr/>
          </a:p>
        </p:txBody>
      </p:sp>
      <p:sp>
        <p:nvSpPr>
          <p:cNvPr id="118" name="Google Shape;118;p17"/>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7"/>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8"/>
          <p:cNvSpPr txBox="1">
            <a:spLocks noGrp="1"/>
          </p:cNvSpPr>
          <p:nvPr>
            <p:ph type="body" idx="1"/>
          </p:nvPr>
        </p:nvSpPr>
        <p:spPr>
          <a:xfrm>
            <a:off x="684213" y="1700215"/>
            <a:ext cx="3810000" cy="4548187"/>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420"/>
              </a:spcBef>
              <a:spcAft>
                <a:spcPts val="0"/>
              </a:spcAft>
              <a:buSzPts val="2100"/>
              <a:buChar char="■"/>
              <a:defRPr sz="2100"/>
            </a:lvl1pPr>
            <a:lvl2pPr marL="914400" lvl="1" indent="-342900" algn="l">
              <a:lnSpc>
                <a:spcPct val="100000"/>
              </a:lnSpc>
              <a:spcBef>
                <a:spcPts val="360"/>
              </a:spcBef>
              <a:spcAft>
                <a:spcPts val="0"/>
              </a:spcAft>
              <a:buSzPts val="1800"/>
              <a:buChar char="■"/>
              <a:defRPr sz="1800"/>
            </a:lvl2pPr>
            <a:lvl3pPr marL="1371600" lvl="2" indent="-323850" algn="l">
              <a:lnSpc>
                <a:spcPct val="100000"/>
              </a:lnSpc>
              <a:spcBef>
                <a:spcPts val="300"/>
              </a:spcBef>
              <a:spcAft>
                <a:spcPts val="0"/>
              </a:spcAft>
              <a:buSzPts val="1500"/>
              <a:buChar char="■"/>
              <a:defRPr sz="1500"/>
            </a:lvl3pPr>
            <a:lvl4pPr marL="1828800" lvl="3" indent="-314325" algn="l">
              <a:lnSpc>
                <a:spcPct val="100000"/>
              </a:lnSpc>
              <a:spcBef>
                <a:spcPts val="270"/>
              </a:spcBef>
              <a:spcAft>
                <a:spcPts val="0"/>
              </a:spcAft>
              <a:buSzPts val="1350"/>
              <a:buChar char="■"/>
              <a:defRPr sz="1350"/>
            </a:lvl4pPr>
            <a:lvl5pPr marL="2286000" lvl="4" indent="-314325" algn="l">
              <a:lnSpc>
                <a:spcPct val="100000"/>
              </a:lnSpc>
              <a:spcBef>
                <a:spcPts val="270"/>
              </a:spcBef>
              <a:spcAft>
                <a:spcPts val="0"/>
              </a:spcAft>
              <a:buSzPts val="1350"/>
              <a:buChar char="■"/>
              <a:defRPr sz="1350"/>
            </a:lvl5pPr>
            <a:lvl6pPr marL="2743200" lvl="5" indent="-314325" algn="l">
              <a:lnSpc>
                <a:spcPct val="100000"/>
              </a:lnSpc>
              <a:spcBef>
                <a:spcPts val="270"/>
              </a:spcBef>
              <a:spcAft>
                <a:spcPts val="0"/>
              </a:spcAft>
              <a:buSzPts val="1350"/>
              <a:buChar char="■"/>
              <a:defRPr sz="1350"/>
            </a:lvl6pPr>
            <a:lvl7pPr marL="3200400" lvl="6" indent="-314325" algn="l">
              <a:lnSpc>
                <a:spcPct val="100000"/>
              </a:lnSpc>
              <a:spcBef>
                <a:spcPts val="270"/>
              </a:spcBef>
              <a:spcAft>
                <a:spcPts val="0"/>
              </a:spcAft>
              <a:buSzPts val="1350"/>
              <a:buChar char="■"/>
              <a:defRPr sz="1350"/>
            </a:lvl7pPr>
            <a:lvl8pPr marL="3657600" lvl="7" indent="-314325" algn="l">
              <a:lnSpc>
                <a:spcPct val="100000"/>
              </a:lnSpc>
              <a:spcBef>
                <a:spcPts val="270"/>
              </a:spcBef>
              <a:spcAft>
                <a:spcPts val="0"/>
              </a:spcAft>
              <a:buSzPts val="1350"/>
              <a:buChar char="■"/>
              <a:defRPr sz="1350"/>
            </a:lvl8pPr>
            <a:lvl9pPr marL="4114800" lvl="8" indent="-314325" algn="l">
              <a:lnSpc>
                <a:spcPct val="100000"/>
              </a:lnSpc>
              <a:spcBef>
                <a:spcPts val="270"/>
              </a:spcBef>
              <a:spcAft>
                <a:spcPts val="0"/>
              </a:spcAft>
              <a:buSzPts val="1350"/>
              <a:buChar char="■"/>
              <a:defRPr sz="1350"/>
            </a:lvl9pPr>
          </a:lstStyle>
          <a:p>
            <a:endParaRPr/>
          </a:p>
        </p:txBody>
      </p:sp>
      <p:sp>
        <p:nvSpPr>
          <p:cNvPr id="123" name="Google Shape;123;p18"/>
          <p:cNvSpPr txBox="1">
            <a:spLocks noGrp="1"/>
          </p:cNvSpPr>
          <p:nvPr>
            <p:ph type="body" idx="2"/>
          </p:nvPr>
        </p:nvSpPr>
        <p:spPr>
          <a:xfrm>
            <a:off x="4646613" y="1700215"/>
            <a:ext cx="3810000" cy="4548187"/>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420"/>
              </a:spcBef>
              <a:spcAft>
                <a:spcPts val="0"/>
              </a:spcAft>
              <a:buSzPts val="2100"/>
              <a:buChar char="■"/>
              <a:defRPr sz="2100"/>
            </a:lvl1pPr>
            <a:lvl2pPr marL="914400" lvl="1" indent="-342900" algn="l">
              <a:lnSpc>
                <a:spcPct val="100000"/>
              </a:lnSpc>
              <a:spcBef>
                <a:spcPts val="360"/>
              </a:spcBef>
              <a:spcAft>
                <a:spcPts val="0"/>
              </a:spcAft>
              <a:buSzPts val="1800"/>
              <a:buChar char="■"/>
              <a:defRPr sz="1800"/>
            </a:lvl2pPr>
            <a:lvl3pPr marL="1371600" lvl="2" indent="-323850" algn="l">
              <a:lnSpc>
                <a:spcPct val="100000"/>
              </a:lnSpc>
              <a:spcBef>
                <a:spcPts val="300"/>
              </a:spcBef>
              <a:spcAft>
                <a:spcPts val="0"/>
              </a:spcAft>
              <a:buSzPts val="1500"/>
              <a:buChar char="■"/>
              <a:defRPr sz="1500"/>
            </a:lvl3pPr>
            <a:lvl4pPr marL="1828800" lvl="3" indent="-314325" algn="l">
              <a:lnSpc>
                <a:spcPct val="100000"/>
              </a:lnSpc>
              <a:spcBef>
                <a:spcPts val="270"/>
              </a:spcBef>
              <a:spcAft>
                <a:spcPts val="0"/>
              </a:spcAft>
              <a:buSzPts val="1350"/>
              <a:buChar char="■"/>
              <a:defRPr sz="1350"/>
            </a:lvl4pPr>
            <a:lvl5pPr marL="2286000" lvl="4" indent="-314325" algn="l">
              <a:lnSpc>
                <a:spcPct val="100000"/>
              </a:lnSpc>
              <a:spcBef>
                <a:spcPts val="270"/>
              </a:spcBef>
              <a:spcAft>
                <a:spcPts val="0"/>
              </a:spcAft>
              <a:buSzPts val="1350"/>
              <a:buChar char="■"/>
              <a:defRPr sz="1350"/>
            </a:lvl5pPr>
            <a:lvl6pPr marL="2743200" lvl="5" indent="-314325" algn="l">
              <a:lnSpc>
                <a:spcPct val="100000"/>
              </a:lnSpc>
              <a:spcBef>
                <a:spcPts val="270"/>
              </a:spcBef>
              <a:spcAft>
                <a:spcPts val="0"/>
              </a:spcAft>
              <a:buSzPts val="1350"/>
              <a:buChar char="■"/>
              <a:defRPr sz="1350"/>
            </a:lvl6pPr>
            <a:lvl7pPr marL="3200400" lvl="6" indent="-314325" algn="l">
              <a:lnSpc>
                <a:spcPct val="100000"/>
              </a:lnSpc>
              <a:spcBef>
                <a:spcPts val="270"/>
              </a:spcBef>
              <a:spcAft>
                <a:spcPts val="0"/>
              </a:spcAft>
              <a:buSzPts val="1350"/>
              <a:buChar char="■"/>
              <a:defRPr sz="1350"/>
            </a:lvl7pPr>
            <a:lvl8pPr marL="3657600" lvl="7" indent="-314325" algn="l">
              <a:lnSpc>
                <a:spcPct val="100000"/>
              </a:lnSpc>
              <a:spcBef>
                <a:spcPts val="270"/>
              </a:spcBef>
              <a:spcAft>
                <a:spcPts val="0"/>
              </a:spcAft>
              <a:buSzPts val="1350"/>
              <a:buChar char="■"/>
              <a:defRPr sz="1350"/>
            </a:lvl8pPr>
            <a:lvl9pPr marL="4114800" lvl="8" indent="-314325" algn="l">
              <a:lnSpc>
                <a:spcPct val="100000"/>
              </a:lnSpc>
              <a:spcBef>
                <a:spcPts val="270"/>
              </a:spcBef>
              <a:spcAft>
                <a:spcPts val="0"/>
              </a:spcAft>
              <a:buSzPts val="1350"/>
              <a:buChar char="■"/>
              <a:defRPr sz="1350"/>
            </a:lvl9pPr>
          </a:lstStyle>
          <a:p>
            <a:endParaRPr/>
          </a:p>
        </p:txBody>
      </p:sp>
      <p:sp>
        <p:nvSpPr>
          <p:cNvPr id="124" name="Google Shape;124;p18"/>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18"/>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1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60"/>
              </a:spcBef>
              <a:spcAft>
                <a:spcPts val="0"/>
              </a:spcAft>
              <a:buSzPts val="1800"/>
              <a:buNone/>
              <a:defRPr sz="1800" b="1"/>
            </a:lvl1pPr>
            <a:lvl2pPr marL="914400" lvl="1" indent="-228600" algn="l">
              <a:lnSpc>
                <a:spcPct val="100000"/>
              </a:lnSpc>
              <a:spcBef>
                <a:spcPts val="300"/>
              </a:spcBef>
              <a:spcAft>
                <a:spcPts val="0"/>
              </a:spcAft>
              <a:buSzPts val="1500"/>
              <a:buNone/>
              <a:defRPr sz="1500" b="1"/>
            </a:lvl2pPr>
            <a:lvl3pPr marL="1371600" lvl="2" indent="-228600" algn="l">
              <a:lnSpc>
                <a:spcPct val="100000"/>
              </a:lnSpc>
              <a:spcBef>
                <a:spcPts val="270"/>
              </a:spcBef>
              <a:spcAft>
                <a:spcPts val="0"/>
              </a:spcAft>
              <a:buSzPts val="1350"/>
              <a:buNone/>
              <a:defRPr sz="1350" b="1"/>
            </a:lvl3pPr>
            <a:lvl4pPr marL="1828800" lvl="3" indent="-228600" algn="l">
              <a:lnSpc>
                <a:spcPct val="100000"/>
              </a:lnSpc>
              <a:spcBef>
                <a:spcPts val="240"/>
              </a:spcBef>
              <a:spcAft>
                <a:spcPts val="0"/>
              </a:spcAft>
              <a:buSzPts val="1200"/>
              <a:buNone/>
              <a:defRPr sz="1200" b="1"/>
            </a:lvl4pPr>
            <a:lvl5pPr marL="2286000" lvl="4" indent="-228600" algn="l">
              <a:lnSpc>
                <a:spcPct val="100000"/>
              </a:lnSpc>
              <a:spcBef>
                <a:spcPts val="240"/>
              </a:spcBef>
              <a:spcAft>
                <a:spcPts val="0"/>
              </a:spcAft>
              <a:buSzPts val="1200"/>
              <a:buNone/>
              <a:defRPr sz="1200" b="1"/>
            </a:lvl5pPr>
            <a:lvl6pPr marL="2743200" lvl="5" indent="-228600" algn="l">
              <a:lnSpc>
                <a:spcPct val="100000"/>
              </a:lnSpc>
              <a:spcBef>
                <a:spcPts val="240"/>
              </a:spcBef>
              <a:spcAft>
                <a:spcPts val="0"/>
              </a:spcAft>
              <a:buSzPts val="1200"/>
              <a:buNone/>
              <a:defRPr sz="1200" b="1"/>
            </a:lvl6pPr>
            <a:lvl7pPr marL="3200400" lvl="6" indent="-228600" algn="l">
              <a:lnSpc>
                <a:spcPct val="100000"/>
              </a:lnSpc>
              <a:spcBef>
                <a:spcPts val="240"/>
              </a:spcBef>
              <a:spcAft>
                <a:spcPts val="0"/>
              </a:spcAft>
              <a:buSzPts val="1200"/>
              <a:buNone/>
              <a:defRPr sz="1200" b="1"/>
            </a:lvl7pPr>
            <a:lvl8pPr marL="3657600" lvl="7" indent="-228600" algn="l">
              <a:lnSpc>
                <a:spcPct val="100000"/>
              </a:lnSpc>
              <a:spcBef>
                <a:spcPts val="240"/>
              </a:spcBef>
              <a:spcAft>
                <a:spcPts val="0"/>
              </a:spcAft>
              <a:buSzPts val="1200"/>
              <a:buNone/>
              <a:defRPr sz="1200" b="1"/>
            </a:lvl8pPr>
            <a:lvl9pPr marL="4114800" lvl="8" indent="-228600" algn="l">
              <a:lnSpc>
                <a:spcPct val="100000"/>
              </a:lnSpc>
              <a:spcBef>
                <a:spcPts val="240"/>
              </a:spcBef>
              <a:spcAft>
                <a:spcPts val="0"/>
              </a:spcAft>
              <a:buSzPts val="1200"/>
              <a:buNone/>
              <a:defRPr sz="1200" b="1"/>
            </a:lvl9pPr>
          </a:lstStyle>
          <a:p>
            <a:endParaRPr/>
          </a:p>
        </p:txBody>
      </p:sp>
      <p:sp>
        <p:nvSpPr>
          <p:cNvPr id="129" name="Google Shape;129;p1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800"/>
            </a:lvl1pPr>
            <a:lvl2pPr marL="914400" lvl="1" indent="-323850" algn="l">
              <a:lnSpc>
                <a:spcPct val="100000"/>
              </a:lnSpc>
              <a:spcBef>
                <a:spcPts val="300"/>
              </a:spcBef>
              <a:spcAft>
                <a:spcPts val="0"/>
              </a:spcAft>
              <a:buSzPts val="1500"/>
              <a:buChar char="■"/>
              <a:defRPr sz="1500"/>
            </a:lvl2pPr>
            <a:lvl3pPr marL="1371600" lvl="2" indent="-314325" algn="l">
              <a:lnSpc>
                <a:spcPct val="100000"/>
              </a:lnSpc>
              <a:spcBef>
                <a:spcPts val="270"/>
              </a:spcBef>
              <a:spcAft>
                <a:spcPts val="0"/>
              </a:spcAft>
              <a:buSzPts val="1350"/>
              <a:buChar char="■"/>
              <a:defRPr sz="1350"/>
            </a:lvl3pPr>
            <a:lvl4pPr marL="1828800" lvl="3" indent="-304800" algn="l">
              <a:lnSpc>
                <a:spcPct val="100000"/>
              </a:lnSpc>
              <a:spcBef>
                <a:spcPts val="240"/>
              </a:spcBef>
              <a:spcAft>
                <a:spcPts val="0"/>
              </a:spcAft>
              <a:buSzPts val="1200"/>
              <a:buChar char="■"/>
              <a:defRPr sz="1200"/>
            </a:lvl4pPr>
            <a:lvl5pPr marL="2286000" lvl="4" indent="-304800" algn="l">
              <a:lnSpc>
                <a:spcPct val="100000"/>
              </a:lnSpc>
              <a:spcBef>
                <a:spcPts val="240"/>
              </a:spcBef>
              <a:spcAft>
                <a:spcPts val="0"/>
              </a:spcAft>
              <a:buSzPts val="1200"/>
              <a:buChar char="■"/>
              <a:defRPr sz="1200"/>
            </a:lvl5pPr>
            <a:lvl6pPr marL="2743200" lvl="5" indent="-304800" algn="l">
              <a:lnSpc>
                <a:spcPct val="100000"/>
              </a:lnSpc>
              <a:spcBef>
                <a:spcPts val="240"/>
              </a:spcBef>
              <a:spcAft>
                <a:spcPts val="0"/>
              </a:spcAft>
              <a:buSzPts val="1200"/>
              <a:buChar char="■"/>
              <a:defRPr sz="1200"/>
            </a:lvl6pPr>
            <a:lvl7pPr marL="3200400" lvl="6" indent="-304800" algn="l">
              <a:lnSpc>
                <a:spcPct val="100000"/>
              </a:lnSpc>
              <a:spcBef>
                <a:spcPts val="240"/>
              </a:spcBef>
              <a:spcAft>
                <a:spcPts val="0"/>
              </a:spcAft>
              <a:buSzPts val="1200"/>
              <a:buChar char="■"/>
              <a:defRPr sz="1200"/>
            </a:lvl7pPr>
            <a:lvl8pPr marL="3657600" lvl="7" indent="-304800" algn="l">
              <a:lnSpc>
                <a:spcPct val="100000"/>
              </a:lnSpc>
              <a:spcBef>
                <a:spcPts val="240"/>
              </a:spcBef>
              <a:spcAft>
                <a:spcPts val="0"/>
              </a:spcAft>
              <a:buSzPts val="1200"/>
              <a:buChar char="■"/>
              <a:defRPr sz="1200"/>
            </a:lvl8pPr>
            <a:lvl9pPr marL="4114800" lvl="8" indent="-304800" algn="l">
              <a:lnSpc>
                <a:spcPct val="100000"/>
              </a:lnSpc>
              <a:spcBef>
                <a:spcPts val="240"/>
              </a:spcBef>
              <a:spcAft>
                <a:spcPts val="0"/>
              </a:spcAft>
              <a:buSzPts val="1200"/>
              <a:buChar char="■"/>
              <a:defRPr sz="1200"/>
            </a:lvl9pPr>
          </a:lstStyle>
          <a:p>
            <a:endParaRPr/>
          </a:p>
        </p:txBody>
      </p:sp>
      <p:sp>
        <p:nvSpPr>
          <p:cNvPr id="130" name="Google Shape;130;p19"/>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360"/>
              </a:spcBef>
              <a:spcAft>
                <a:spcPts val="0"/>
              </a:spcAft>
              <a:buSzPts val="1800"/>
              <a:buNone/>
              <a:defRPr sz="1800" b="1"/>
            </a:lvl1pPr>
            <a:lvl2pPr marL="914400" lvl="1" indent="-228600" algn="l">
              <a:lnSpc>
                <a:spcPct val="100000"/>
              </a:lnSpc>
              <a:spcBef>
                <a:spcPts val="300"/>
              </a:spcBef>
              <a:spcAft>
                <a:spcPts val="0"/>
              </a:spcAft>
              <a:buSzPts val="1500"/>
              <a:buNone/>
              <a:defRPr sz="1500" b="1"/>
            </a:lvl2pPr>
            <a:lvl3pPr marL="1371600" lvl="2" indent="-228600" algn="l">
              <a:lnSpc>
                <a:spcPct val="100000"/>
              </a:lnSpc>
              <a:spcBef>
                <a:spcPts val="270"/>
              </a:spcBef>
              <a:spcAft>
                <a:spcPts val="0"/>
              </a:spcAft>
              <a:buSzPts val="1350"/>
              <a:buNone/>
              <a:defRPr sz="1350" b="1"/>
            </a:lvl3pPr>
            <a:lvl4pPr marL="1828800" lvl="3" indent="-228600" algn="l">
              <a:lnSpc>
                <a:spcPct val="100000"/>
              </a:lnSpc>
              <a:spcBef>
                <a:spcPts val="240"/>
              </a:spcBef>
              <a:spcAft>
                <a:spcPts val="0"/>
              </a:spcAft>
              <a:buSzPts val="1200"/>
              <a:buNone/>
              <a:defRPr sz="1200" b="1"/>
            </a:lvl4pPr>
            <a:lvl5pPr marL="2286000" lvl="4" indent="-228600" algn="l">
              <a:lnSpc>
                <a:spcPct val="100000"/>
              </a:lnSpc>
              <a:spcBef>
                <a:spcPts val="240"/>
              </a:spcBef>
              <a:spcAft>
                <a:spcPts val="0"/>
              </a:spcAft>
              <a:buSzPts val="1200"/>
              <a:buNone/>
              <a:defRPr sz="1200" b="1"/>
            </a:lvl5pPr>
            <a:lvl6pPr marL="2743200" lvl="5" indent="-228600" algn="l">
              <a:lnSpc>
                <a:spcPct val="100000"/>
              </a:lnSpc>
              <a:spcBef>
                <a:spcPts val="240"/>
              </a:spcBef>
              <a:spcAft>
                <a:spcPts val="0"/>
              </a:spcAft>
              <a:buSzPts val="1200"/>
              <a:buNone/>
              <a:defRPr sz="1200" b="1"/>
            </a:lvl6pPr>
            <a:lvl7pPr marL="3200400" lvl="6" indent="-228600" algn="l">
              <a:lnSpc>
                <a:spcPct val="100000"/>
              </a:lnSpc>
              <a:spcBef>
                <a:spcPts val="240"/>
              </a:spcBef>
              <a:spcAft>
                <a:spcPts val="0"/>
              </a:spcAft>
              <a:buSzPts val="1200"/>
              <a:buNone/>
              <a:defRPr sz="1200" b="1"/>
            </a:lvl7pPr>
            <a:lvl8pPr marL="3657600" lvl="7" indent="-228600" algn="l">
              <a:lnSpc>
                <a:spcPct val="100000"/>
              </a:lnSpc>
              <a:spcBef>
                <a:spcPts val="240"/>
              </a:spcBef>
              <a:spcAft>
                <a:spcPts val="0"/>
              </a:spcAft>
              <a:buSzPts val="1200"/>
              <a:buNone/>
              <a:defRPr sz="1200" b="1"/>
            </a:lvl8pPr>
            <a:lvl9pPr marL="4114800" lvl="8" indent="-228600" algn="l">
              <a:lnSpc>
                <a:spcPct val="100000"/>
              </a:lnSpc>
              <a:spcBef>
                <a:spcPts val="240"/>
              </a:spcBef>
              <a:spcAft>
                <a:spcPts val="0"/>
              </a:spcAft>
              <a:buSzPts val="1200"/>
              <a:buNone/>
              <a:defRPr sz="1200" b="1"/>
            </a:lvl9pPr>
          </a:lstStyle>
          <a:p>
            <a:endParaRPr/>
          </a:p>
        </p:txBody>
      </p:sp>
      <p:sp>
        <p:nvSpPr>
          <p:cNvPr id="131" name="Google Shape;131;p19"/>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sz="1800"/>
            </a:lvl1pPr>
            <a:lvl2pPr marL="914400" lvl="1" indent="-323850" algn="l">
              <a:lnSpc>
                <a:spcPct val="100000"/>
              </a:lnSpc>
              <a:spcBef>
                <a:spcPts val="300"/>
              </a:spcBef>
              <a:spcAft>
                <a:spcPts val="0"/>
              </a:spcAft>
              <a:buSzPts val="1500"/>
              <a:buChar char="■"/>
              <a:defRPr sz="1500"/>
            </a:lvl2pPr>
            <a:lvl3pPr marL="1371600" lvl="2" indent="-314325" algn="l">
              <a:lnSpc>
                <a:spcPct val="100000"/>
              </a:lnSpc>
              <a:spcBef>
                <a:spcPts val="270"/>
              </a:spcBef>
              <a:spcAft>
                <a:spcPts val="0"/>
              </a:spcAft>
              <a:buSzPts val="1350"/>
              <a:buChar char="■"/>
              <a:defRPr sz="1350"/>
            </a:lvl3pPr>
            <a:lvl4pPr marL="1828800" lvl="3" indent="-304800" algn="l">
              <a:lnSpc>
                <a:spcPct val="100000"/>
              </a:lnSpc>
              <a:spcBef>
                <a:spcPts val="240"/>
              </a:spcBef>
              <a:spcAft>
                <a:spcPts val="0"/>
              </a:spcAft>
              <a:buSzPts val="1200"/>
              <a:buChar char="■"/>
              <a:defRPr sz="1200"/>
            </a:lvl4pPr>
            <a:lvl5pPr marL="2286000" lvl="4" indent="-304800" algn="l">
              <a:lnSpc>
                <a:spcPct val="100000"/>
              </a:lnSpc>
              <a:spcBef>
                <a:spcPts val="240"/>
              </a:spcBef>
              <a:spcAft>
                <a:spcPts val="0"/>
              </a:spcAft>
              <a:buSzPts val="1200"/>
              <a:buChar char="■"/>
              <a:defRPr sz="1200"/>
            </a:lvl5pPr>
            <a:lvl6pPr marL="2743200" lvl="5" indent="-304800" algn="l">
              <a:lnSpc>
                <a:spcPct val="100000"/>
              </a:lnSpc>
              <a:spcBef>
                <a:spcPts val="240"/>
              </a:spcBef>
              <a:spcAft>
                <a:spcPts val="0"/>
              </a:spcAft>
              <a:buSzPts val="1200"/>
              <a:buChar char="■"/>
              <a:defRPr sz="1200"/>
            </a:lvl6pPr>
            <a:lvl7pPr marL="3200400" lvl="6" indent="-304800" algn="l">
              <a:lnSpc>
                <a:spcPct val="100000"/>
              </a:lnSpc>
              <a:spcBef>
                <a:spcPts val="240"/>
              </a:spcBef>
              <a:spcAft>
                <a:spcPts val="0"/>
              </a:spcAft>
              <a:buSzPts val="1200"/>
              <a:buChar char="■"/>
              <a:defRPr sz="1200"/>
            </a:lvl7pPr>
            <a:lvl8pPr marL="3657600" lvl="7" indent="-304800" algn="l">
              <a:lnSpc>
                <a:spcPct val="100000"/>
              </a:lnSpc>
              <a:spcBef>
                <a:spcPts val="240"/>
              </a:spcBef>
              <a:spcAft>
                <a:spcPts val="0"/>
              </a:spcAft>
              <a:buSzPts val="1200"/>
              <a:buChar char="■"/>
              <a:defRPr sz="1200"/>
            </a:lvl8pPr>
            <a:lvl9pPr marL="4114800" lvl="8" indent="-304800" algn="l">
              <a:lnSpc>
                <a:spcPct val="100000"/>
              </a:lnSpc>
              <a:spcBef>
                <a:spcPts val="240"/>
              </a:spcBef>
              <a:spcAft>
                <a:spcPts val="0"/>
              </a:spcAft>
              <a:buSzPts val="1200"/>
              <a:buChar char="■"/>
              <a:defRPr sz="1200"/>
            </a:lvl9pPr>
          </a:lstStyle>
          <a:p>
            <a:endParaRPr/>
          </a:p>
        </p:txBody>
      </p:sp>
      <p:sp>
        <p:nvSpPr>
          <p:cNvPr id="132" name="Google Shape;132;p19"/>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9"/>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134"/>
        <p:cNvGrpSpPr/>
        <p:nvPr/>
      </p:nvGrpSpPr>
      <p:grpSpPr>
        <a:xfrm>
          <a:off x="0" y="0"/>
          <a:ext cx="0" cy="0"/>
          <a:chOff x="0" y="0"/>
          <a:chExt cx="0" cy="0"/>
        </a:xfrm>
      </p:grpSpPr>
      <p:sp>
        <p:nvSpPr>
          <p:cNvPr id="135" name="Google Shape;135;p20"/>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0"/>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20"/>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38"/>
        <p:cNvGrpSpPr/>
        <p:nvPr/>
      </p:nvGrpSpPr>
      <p:grpSpPr>
        <a:xfrm>
          <a:off x="0" y="0"/>
          <a:ext cx="0" cy="0"/>
          <a:chOff x="0" y="0"/>
          <a:chExt cx="0" cy="0"/>
        </a:xfrm>
      </p:grpSpPr>
      <p:sp>
        <p:nvSpPr>
          <p:cNvPr id="139" name="Google Shape;139;p21"/>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21"/>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body" idx="1"/>
          </p:nvPr>
        </p:nvSpPr>
        <p:spPr>
          <a:xfrm>
            <a:off x="684213" y="1700215"/>
            <a:ext cx="7772400" cy="4548187"/>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55600" algn="l">
              <a:spcBef>
                <a:spcPts val="400"/>
              </a:spcBef>
              <a:spcAft>
                <a:spcPts val="0"/>
              </a:spcAft>
              <a:buSzPts val="2000"/>
              <a:buChar char="■"/>
              <a:defRPr sz="2000"/>
            </a:lvl2pPr>
            <a:lvl3pPr marL="1371600" lvl="2" indent="-342900" algn="l">
              <a:spcBef>
                <a:spcPts val="360"/>
              </a:spcBef>
              <a:spcAft>
                <a:spcPts val="0"/>
              </a:spcAft>
              <a:buSzPts val="1800"/>
              <a:buChar char="■"/>
              <a:defRPr/>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3" name="Google Shape;33;p3"/>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5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22"/>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SzPts val="2400"/>
              <a:buChar char="■"/>
              <a:defRPr sz="2400"/>
            </a:lvl1pPr>
            <a:lvl2pPr marL="914400" lvl="1" indent="-361950" algn="l">
              <a:lnSpc>
                <a:spcPct val="100000"/>
              </a:lnSpc>
              <a:spcBef>
                <a:spcPts val="420"/>
              </a:spcBef>
              <a:spcAft>
                <a:spcPts val="0"/>
              </a:spcAft>
              <a:buSzPts val="2100"/>
              <a:buChar char="■"/>
              <a:defRPr sz="2100"/>
            </a:lvl2pPr>
            <a:lvl3pPr marL="1371600" lvl="2" indent="-342900" algn="l">
              <a:lnSpc>
                <a:spcPct val="100000"/>
              </a:lnSpc>
              <a:spcBef>
                <a:spcPts val="360"/>
              </a:spcBef>
              <a:spcAft>
                <a:spcPts val="0"/>
              </a:spcAft>
              <a:buSzPts val="1800"/>
              <a:buChar char="■"/>
              <a:defRPr sz="1800"/>
            </a:lvl3pPr>
            <a:lvl4pPr marL="1828800" lvl="3" indent="-323850" algn="l">
              <a:lnSpc>
                <a:spcPct val="100000"/>
              </a:lnSpc>
              <a:spcBef>
                <a:spcPts val="300"/>
              </a:spcBef>
              <a:spcAft>
                <a:spcPts val="0"/>
              </a:spcAft>
              <a:buSzPts val="1500"/>
              <a:buChar char="■"/>
              <a:defRPr sz="1500"/>
            </a:lvl4pPr>
            <a:lvl5pPr marL="2286000" lvl="4" indent="-323850" algn="l">
              <a:lnSpc>
                <a:spcPct val="100000"/>
              </a:lnSpc>
              <a:spcBef>
                <a:spcPts val="300"/>
              </a:spcBef>
              <a:spcAft>
                <a:spcPts val="0"/>
              </a:spcAft>
              <a:buSzPts val="1500"/>
              <a:buChar char="■"/>
              <a:defRPr sz="1500"/>
            </a:lvl5pPr>
            <a:lvl6pPr marL="2743200" lvl="5" indent="-323850" algn="l">
              <a:lnSpc>
                <a:spcPct val="100000"/>
              </a:lnSpc>
              <a:spcBef>
                <a:spcPts val="300"/>
              </a:spcBef>
              <a:spcAft>
                <a:spcPts val="0"/>
              </a:spcAft>
              <a:buSzPts val="1500"/>
              <a:buChar char="■"/>
              <a:defRPr sz="1500"/>
            </a:lvl6pPr>
            <a:lvl7pPr marL="3200400" lvl="6" indent="-323850" algn="l">
              <a:lnSpc>
                <a:spcPct val="100000"/>
              </a:lnSpc>
              <a:spcBef>
                <a:spcPts val="300"/>
              </a:spcBef>
              <a:spcAft>
                <a:spcPts val="0"/>
              </a:spcAft>
              <a:buSzPts val="1500"/>
              <a:buChar char="■"/>
              <a:defRPr sz="1500"/>
            </a:lvl7pPr>
            <a:lvl8pPr marL="3657600" lvl="7" indent="-323850" algn="l">
              <a:lnSpc>
                <a:spcPct val="100000"/>
              </a:lnSpc>
              <a:spcBef>
                <a:spcPts val="300"/>
              </a:spcBef>
              <a:spcAft>
                <a:spcPts val="0"/>
              </a:spcAft>
              <a:buSzPts val="1500"/>
              <a:buChar char="■"/>
              <a:defRPr sz="1500"/>
            </a:lvl8pPr>
            <a:lvl9pPr marL="4114800" lvl="8" indent="-323850" algn="l">
              <a:lnSpc>
                <a:spcPct val="100000"/>
              </a:lnSpc>
              <a:spcBef>
                <a:spcPts val="300"/>
              </a:spcBef>
              <a:spcAft>
                <a:spcPts val="0"/>
              </a:spcAft>
              <a:buSzPts val="1500"/>
              <a:buChar char="■"/>
              <a:defRPr sz="1500"/>
            </a:lvl9pPr>
          </a:lstStyle>
          <a:p>
            <a:endParaRPr/>
          </a:p>
        </p:txBody>
      </p:sp>
      <p:sp>
        <p:nvSpPr>
          <p:cNvPr id="144" name="Google Shape;144;p22"/>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10"/>
              </a:spcBef>
              <a:spcAft>
                <a:spcPts val="0"/>
              </a:spcAft>
              <a:buSzPts val="1050"/>
              <a:buNone/>
              <a:defRPr sz="1050"/>
            </a:lvl1pPr>
            <a:lvl2pPr marL="914400" lvl="1" indent="-228600" algn="l">
              <a:lnSpc>
                <a:spcPct val="100000"/>
              </a:lnSpc>
              <a:spcBef>
                <a:spcPts val="180"/>
              </a:spcBef>
              <a:spcAft>
                <a:spcPts val="0"/>
              </a:spcAft>
              <a:buSzPts val="900"/>
              <a:buNone/>
              <a:defRPr sz="900"/>
            </a:lvl2pPr>
            <a:lvl3pPr marL="1371600" lvl="2" indent="-228600" algn="l">
              <a:lnSpc>
                <a:spcPct val="100000"/>
              </a:lnSpc>
              <a:spcBef>
                <a:spcPts val="150"/>
              </a:spcBef>
              <a:spcAft>
                <a:spcPts val="0"/>
              </a:spcAft>
              <a:buSzPts val="750"/>
              <a:buNone/>
              <a:defRPr sz="750"/>
            </a:lvl3pPr>
            <a:lvl4pPr marL="1828800" lvl="3" indent="-228600" algn="l">
              <a:lnSpc>
                <a:spcPct val="100000"/>
              </a:lnSpc>
              <a:spcBef>
                <a:spcPts val="135"/>
              </a:spcBef>
              <a:spcAft>
                <a:spcPts val="0"/>
              </a:spcAft>
              <a:buSzPts val="675"/>
              <a:buNone/>
              <a:defRPr sz="675"/>
            </a:lvl4pPr>
            <a:lvl5pPr marL="2286000" lvl="4" indent="-228600" algn="l">
              <a:lnSpc>
                <a:spcPct val="100000"/>
              </a:lnSpc>
              <a:spcBef>
                <a:spcPts val="135"/>
              </a:spcBef>
              <a:spcAft>
                <a:spcPts val="0"/>
              </a:spcAft>
              <a:buSzPts val="675"/>
              <a:buNone/>
              <a:defRPr sz="675"/>
            </a:lvl5pPr>
            <a:lvl6pPr marL="2743200" lvl="5" indent="-228600" algn="l">
              <a:lnSpc>
                <a:spcPct val="100000"/>
              </a:lnSpc>
              <a:spcBef>
                <a:spcPts val="135"/>
              </a:spcBef>
              <a:spcAft>
                <a:spcPts val="0"/>
              </a:spcAft>
              <a:buSzPts val="675"/>
              <a:buNone/>
              <a:defRPr sz="675"/>
            </a:lvl6pPr>
            <a:lvl7pPr marL="3200400" lvl="6" indent="-228600" algn="l">
              <a:lnSpc>
                <a:spcPct val="100000"/>
              </a:lnSpc>
              <a:spcBef>
                <a:spcPts val="135"/>
              </a:spcBef>
              <a:spcAft>
                <a:spcPts val="0"/>
              </a:spcAft>
              <a:buSzPts val="675"/>
              <a:buNone/>
              <a:defRPr sz="675"/>
            </a:lvl7pPr>
            <a:lvl8pPr marL="3657600" lvl="7" indent="-228600" algn="l">
              <a:lnSpc>
                <a:spcPct val="100000"/>
              </a:lnSpc>
              <a:spcBef>
                <a:spcPts val="135"/>
              </a:spcBef>
              <a:spcAft>
                <a:spcPts val="0"/>
              </a:spcAft>
              <a:buSzPts val="675"/>
              <a:buNone/>
              <a:defRPr sz="675"/>
            </a:lvl8pPr>
            <a:lvl9pPr marL="4114800" lvl="8" indent="-228600" algn="l">
              <a:lnSpc>
                <a:spcPct val="100000"/>
              </a:lnSpc>
              <a:spcBef>
                <a:spcPts val="135"/>
              </a:spcBef>
              <a:spcAft>
                <a:spcPts val="0"/>
              </a:spcAft>
              <a:buSzPts val="675"/>
              <a:buNone/>
              <a:defRPr sz="675"/>
            </a:lvl9pPr>
          </a:lstStyle>
          <a:p>
            <a:endParaRPr/>
          </a:p>
        </p:txBody>
      </p:sp>
      <p:sp>
        <p:nvSpPr>
          <p:cNvPr id="145" name="Google Shape;145;p22"/>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5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23"/>
          <p:cNvSpPr>
            <a:spLocks noGrp="1"/>
          </p:cNvSpPr>
          <p:nvPr>
            <p:ph type="pic" idx="2"/>
          </p:nvPr>
        </p:nvSpPr>
        <p:spPr>
          <a:xfrm>
            <a:off x="1792288" y="612775"/>
            <a:ext cx="5486400" cy="4114800"/>
          </a:xfrm>
          <a:prstGeom prst="rect">
            <a:avLst/>
          </a:prstGeom>
          <a:noFill/>
          <a:ln>
            <a:noFill/>
          </a:ln>
        </p:spPr>
      </p:sp>
      <p:sp>
        <p:nvSpPr>
          <p:cNvPr id="150" name="Google Shape;150;p2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10"/>
              </a:spcBef>
              <a:spcAft>
                <a:spcPts val="0"/>
              </a:spcAft>
              <a:buSzPts val="1050"/>
              <a:buNone/>
              <a:defRPr sz="1050"/>
            </a:lvl1pPr>
            <a:lvl2pPr marL="914400" lvl="1" indent="-228600" algn="l">
              <a:lnSpc>
                <a:spcPct val="100000"/>
              </a:lnSpc>
              <a:spcBef>
                <a:spcPts val="180"/>
              </a:spcBef>
              <a:spcAft>
                <a:spcPts val="0"/>
              </a:spcAft>
              <a:buSzPts val="900"/>
              <a:buNone/>
              <a:defRPr sz="900"/>
            </a:lvl2pPr>
            <a:lvl3pPr marL="1371600" lvl="2" indent="-228600" algn="l">
              <a:lnSpc>
                <a:spcPct val="100000"/>
              </a:lnSpc>
              <a:spcBef>
                <a:spcPts val="150"/>
              </a:spcBef>
              <a:spcAft>
                <a:spcPts val="0"/>
              </a:spcAft>
              <a:buSzPts val="750"/>
              <a:buNone/>
              <a:defRPr sz="750"/>
            </a:lvl3pPr>
            <a:lvl4pPr marL="1828800" lvl="3" indent="-228600" algn="l">
              <a:lnSpc>
                <a:spcPct val="100000"/>
              </a:lnSpc>
              <a:spcBef>
                <a:spcPts val="135"/>
              </a:spcBef>
              <a:spcAft>
                <a:spcPts val="0"/>
              </a:spcAft>
              <a:buSzPts val="675"/>
              <a:buNone/>
              <a:defRPr sz="675"/>
            </a:lvl4pPr>
            <a:lvl5pPr marL="2286000" lvl="4" indent="-228600" algn="l">
              <a:lnSpc>
                <a:spcPct val="100000"/>
              </a:lnSpc>
              <a:spcBef>
                <a:spcPts val="135"/>
              </a:spcBef>
              <a:spcAft>
                <a:spcPts val="0"/>
              </a:spcAft>
              <a:buSzPts val="675"/>
              <a:buNone/>
              <a:defRPr sz="675"/>
            </a:lvl5pPr>
            <a:lvl6pPr marL="2743200" lvl="5" indent="-228600" algn="l">
              <a:lnSpc>
                <a:spcPct val="100000"/>
              </a:lnSpc>
              <a:spcBef>
                <a:spcPts val="135"/>
              </a:spcBef>
              <a:spcAft>
                <a:spcPts val="0"/>
              </a:spcAft>
              <a:buSzPts val="675"/>
              <a:buNone/>
              <a:defRPr sz="675"/>
            </a:lvl6pPr>
            <a:lvl7pPr marL="3200400" lvl="6" indent="-228600" algn="l">
              <a:lnSpc>
                <a:spcPct val="100000"/>
              </a:lnSpc>
              <a:spcBef>
                <a:spcPts val="135"/>
              </a:spcBef>
              <a:spcAft>
                <a:spcPts val="0"/>
              </a:spcAft>
              <a:buSzPts val="675"/>
              <a:buNone/>
              <a:defRPr sz="675"/>
            </a:lvl7pPr>
            <a:lvl8pPr marL="3657600" lvl="7" indent="-228600" algn="l">
              <a:lnSpc>
                <a:spcPct val="100000"/>
              </a:lnSpc>
              <a:spcBef>
                <a:spcPts val="135"/>
              </a:spcBef>
              <a:spcAft>
                <a:spcPts val="0"/>
              </a:spcAft>
              <a:buSzPts val="675"/>
              <a:buNone/>
              <a:defRPr sz="675"/>
            </a:lvl8pPr>
            <a:lvl9pPr marL="4114800" lvl="8" indent="-228600" algn="l">
              <a:lnSpc>
                <a:spcPct val="100000"/>
              </a:lnSpc>
              <a:spcBef>
                <a:spcPts val="135"/>
              </a:spcBef>
              <a:spcAft>
                <a:spcPts val="0"/>
              </a:spcAft>
              <a:buSzPts val="675"/>
              <a:buNone/>
              <a:defRPr sz="675"/>
            </a:lvl9pPr>
          </a:lstStyle>
          <a:p>
            <a:endParaRPr/>
          </a:p>
        </p:txBody>
      </p:sp>
      <p:sp>
        <p:nvSpPr>
          <p:cNvPr id="151" name="Google Shape;151;p23"/>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23"/>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2296320" y="88109"/>
            <a:ext cx="4548187" cy="77724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56" name="Google Shape;156;p24"/>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4"/>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rot="5400000">
            <a:off x="4528344" y="2318544"/>
            <a:ext cx="5916612" cy="1943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25"/>
          <p:cNvSpPr txBox="1">
            <a:spLocks noGrp="1"/>
          </p:cNvSpPr>
          <p:nvPr>
            <p:ph type="body" idx="1"/>
          </p:nvPr>
        </p:nvSpPr>
        <p:spPr>
          <a:xfrm rot="5400000">
            <a:off x="565151" y="450851"/>
            <a:ext cx="5916612" cy="5678487"/>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61" name="Google Shape;161;p2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25"/>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標題，文字及物件" type="txAndObj">
  <p:cSld name="TEXT_AND_OBJECT">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26"/>
          <p:cNvSpPr txBox="1">
            <a:spLocks noGrp="1"/>
          </p:cNvSpPr>
          <p:nvPr>
            <p:ph type="body" idx="1"/>
          </p:nvPr>
        </p:nvSpPr>
        <p:spPr>
          <a:xfrm>
            <a:off x="684213" y="1700215"/>
            <a:ext cx="3810000" cy="4548187"/>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66" name="Google Shape;166;p26"/>
          <p:cNvSpPr txBox="1">
            <a:spLocks noGrp="1"/>
          </p:cNvSpPr>
          <p:nvPr>
            <p:ph type="body" idx="2"/>
          </p:nvPr>
        </p:nvSpPr>
        <p:spPr>
          <a:xfrm>
            <a:off x="4646613" y="1700215"/>
            <a:ext cx="3810000" cy="4548187"/>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167" name="Google Shape;167;p26"/>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26"/>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標題投影片" type="title">
  <p:cSld name="TITLE">
    <p:spTree>
      <p:nvGrpSpPr>
        <p:cNvPr id="1" name="Shape 182"/>
        <p:cNvGrpSpPr/>
        <p:nvPr/>
      </p:nvGrpSpPr>
      <p:grpSpPr>
        <a:xfrm>
          <a:off x="0" y="0"/>
          <a:ext cx="0" cy="0"/>
          <a:chOff x="0" y="0"/>
          <a:chExt cx="0" cy="0"/>
        </a:xfrm>
      </p:grpSpPr>
      <p:grpSp>
        <p:nvGrpSpPr>
          <p:cNvPr id="183" name="Google Shape;183;p28"/>
          <p:cNvGrpSpPr/>
          <p:nvPr/>
        </p:nvGrpSpPr>
        <p:grpSpPr>
          <a:xfrm>
            <a:off x="7667626" y="6021388"/>
            <a:ext cx="1476375" cy="836612"/>
            <a:chOff x="521" y="210"/>
            <a:chExt cx="2520" cy="1504"/>
          </a:xfrm>
        </p:grpSpPr>
        <p:pic>
          <p:nvPicPr>
            <p:cNvPr id="184" name="Google Shape;184;p28" descr="未標題-2"/>
            <p:cNvPicPr preferRelativeResize="0"/>
            <p:nvPr/>
          </p:nvPicPr>
          <p:blipFill rotWithShape="1">
            <a:blip r:embed="rId2">
              <a:alphaModFix/>
            </a:blip>
            <a:srcRect/>
            <a:stretch/>
          </p:blipFill>
          <p:spPr>
            <a:xfrm>
              <a:off x="657" y="709"/>
              <a:ext cx="2268" cy="816"/>
            </a:xfrm>
            <a:prstGeom prst="rect">
              <a:avLst/>
            </a:prstGeom>
            <a:noFill/>
            <a:ln>
              <a:noFill/>
            </a:ln>
          </p:spPr>
        </p:pic>
        <p:pic>
          <p:nvPicPr>
            <p:cNvPr id="185" name="Google Shape;185;p28" descr="未標題-1 複製"/>
            <p:cNvPicPr preferRelativeResize="0"/>
            <p:nvPr/>
          </p:nvPicPr>
          <p:blipFill rotWithShape="1">
            <a:blip r:embed="rId3">
              <a:alphaModFix/>
            </a:blip>
            <a:srcRect/>
            <a:stretch/>
          </p:blipFill>
          <p:spPr>
            <a:xfrm>
              <a:off x="521" y="210"/>
              <a:ext cx="2520" cy="1504"/>
            </a:xfrm>
            <a:prstGeom prst="rect">
              <a:avLst/>
            </a:prstGeom>
            <a:noFill/>
            <a:ln>
              <a:noFill/>
            </a:ln>
          </p:spPr>
        </p:pic>
      </p:grpSp>
      <p:pic>
        <p:nvPicPr>
          <p:cNvPr id="186" name="Google Shape;186;p28" descr="edu"/>
          <p:cNvPicPr preferRelativeResize="0"/>
          <p:nvPr/>
        </p:nvPicPr>
        <p:blipFill rotWithShape="1">
          <a:blip r:embed="rId4">
            <a:alphaModFix/>
          </a:blip>
          <a:srcRect/>
          <a:stretch/>
        </p:blipFill>
        <p:spPr>
          <a:xfrm>
            <a:off x="6804026" y="6076950"/>
            <a:ext cx="847725" cy="781050"/>
          </a:xfrm>
          <a:prstGeom prst="rect">
            <a:avLst/>
          </a:prstGeom>
          <a:noFill/>
          <a:ln>
            <a:noFill/>
          </a:ln>
        </p:spPr>
      </p:pic>
      <p:pic>
        <p:nvPicPr>
          <p:cNvPr id="187" name="Google Shape;187;p28" descr="Banner"/>
          <p:cNvPicPr preferRelativeResize="0"/>
          <p:nvPr/>
        </p:nvPicPr>
        <p:blipFill rotWithShape="1">
          <a:blip r:embed="rId5">
            <a:alphaModFix/>
          </a:blip>
          <a:srcRect/>
          <a:stretch/>
        </p:blipFill>
        <p:spPr>
          <a:xfrm>
            <a:off x="1371600" y="457200"/>
            <a:ext cx="6476999" cy="1398588"/>
          </a:xfrm>
          <a:prstGeom prst="rect">
            <a:avLst/>
          </a:prstGeom>
          <a:noFill/>
          <a:ln>
            <a:noFill/>
          </a:ln>
        </p:spPr>
      </p:pic>
      <p:sp>
        <p:nvSpPr>
          <p:cNvPr id="188" name="Google Shape;188;p28"/>
          <p:cNvSpPr txBox="1">
            <a:spLocks noGrp="1"/>
          </p:cNvSpPr>
          <p:nvPr>
            <p:ph type="ctrTitle"/>
          </p:nvPr>
        </p:nvSpPr>
        <p:spPr>
          <a:xfrm>
            <a:off x="827089" y="1989140"/>
            <a:ext cx="7489800" cy="18003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sz="3600" b="0">
                <a:solidFill>
                  <a:srgbClr val="02020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9" name="Google Shape;189;p28"/>
          <p:cNvSpPr txBox="1">
            <a:spLocks noGrp="1"/>
          </p:cNvSpPr>
          <p:nvPr>
            <p:ph type="subTitle" idx="1"/>
          </p:nvPr>
        </p:nvSpPr>
        <p:spPr>
          <a:xfrm>
            <a:off x="1371600" y="4100515"/>
            <a:ext cx="6400800" cy="1767000"/>
          </a:xfrm>
          <a:prstGeom prst="rect">
            <a:avLst/>
          </a:prstGeom>
          <a:noFill/>
          <a:ln>
            <a:noFill/>
          </a:ln>
        </p:spPr>
        <p:txBody>
          <a:bodyPr spcFirstLastPara="1" wrap="square" lIns="91425" tIns="45700" rIns="91425" bIns="45700" anchor="t" anchorCtr="0">
            <a:noAutofit/>
          </a:bodyPr>
          <a:lstStyle>
            <a:lvl1pPr lvl="0" algn="ctr" rtl="0">
              <a:spcBef>
                <a:spcPts val="560"/>
              </a:spcBef>
              <a:spcAft>
                <a:spcPts val="0"/>
              </a:spcAft>
              <a:buSzPts val="2800"/>
              <a:buFont typeface="Noto Sans Symbols"/>
              <a:buNone/>
              <a:defRPr sz="2800" b="0">
                <a:solidFill>
                  <a:srgbClr val="020202"/>
                </a:solidFill>
              </a:defRPr>
            </a:lvl1pPr>
            <a:lvl2pPr lvl="1" algn="l" rtl="0">
              <a:spcBef>
                <a:spcPts val="360"/>
              </a:spcBef>
              <a:spcAft>
                <a:spcPts val="0"/>
              </a:spcAft>
              <a:buSzPts val="1800"/>
              <a:buChar char="■"/>
              <a:defRPr/>
            </a:lvl2pPr>
            <a:lvl3pPr lvl="2" algn="l" rtl="0">
              <a:spcBef>
                <a:spcPts val="360"/>
              </a:spcBef>
              <a:spcAft>
                <a:spcPts val="0"/>
              </a:spcAft>
              <a:buSzPts val="1800"/>
              <a:buChar char="■"/>
              <a:defRPr/>
            </a:lvl3pPr>
            <a:lvl4pPr lvl="3" algn="l" rtl="0">
              <a:spcBef>
                <a:spcPts val="360"/>
              </a:spcBef>
              <a:spcAft>
                <a:spcPts val="0"/>
              </a:spcAft>
              <a:buSzPts val="1800"/>
              <a:buChar char="■"/>
              <a:defRPr/>
            </a:lvl4pPr>
            <a:lvl5pPr lvl="4" algn="l" rtl="0">
              <a:spcBef>
                <a:spcPts val="360"/>
              </a:spcBef>
              <a:spcAft>
                <a:spcPts val="0"/>
              </a:spcAft>
              <a:buSzPts val="1800"/>
              <a:buChar char="■"/>
              <a:defRPr/>
            </a:lvl5pPr>
            <a:lvl6pPr lvl="5" algn="l" rtl="0">
              <a:spcBef>
                <a:spcPts val="360"/>
              </a:spcBef>
              <a:spcAft>
                <a:spcPts val="0"/>
              </a:spcAft>
              <a:buSzPts val="1800"/>
              <a:buChar char="■"/>
              <a:defRPr/>
            </a:lvl6pPr>
            <a:lvl7pPr lvl="6" algn="l" rtl="0">
              <a:spcBef>
                <a:spcPts val="360"/>
              </a:spcBef>
              <a:spcAft>
                <a:spcPts val="0"/>
              </a:spcAft>
              <a:buSzPts val="1800"/>
              <a:buChar char="■"/>
              <a:defRPr/>
            </a:lvl7pPr>
            <a:lvl8pPr lvl="7" algn="l" rtl="0">
              <a:spcBef>
                <a:spcPts val="360"/>
              </a:spcBef>
              <a:spcAft>
                <a:spcPts val="0"/>
              </a:spcAft>
              <a:buSzPts val="1800"/>
              <a:buChar char="■"/>
              <a:defRPr/>
            </a:lvl8pPr>
            <a:lvl9pPr lvl="8" algn="l" rtl="0">
              <a:spcBef>
                <a:spcPts val="360"/>
              </a:spcBef>
              <a:spcAft>
                <a:spcPts val="0"/>
              </a:spcAft>
              <a:buSzPts val="18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36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2" name="Google Shape;192;p29"/>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SzPts val="2400"/>
              <a:buChar char="■"/>
              <a:defRPr sz="2400"/>
            </a:lvl1pPr>
            <a:lvl2pPr marL="914400" lvl="1" indent="-355600" algn="l" rtl="0">
              <a:spcBef>
                <a:spcPts val="400"/>
              </a:spcBef>
              <a:spcAft>
                <a:spcPts val="0"/>
              </a:spcAft>
              <a:buSzPts val="2000"/>
              <a:buChar char="■"/>
              <a:defRPr sz="2000"/>
            </a:lvl2pPr>
            <a:lvl3pPr marL="1371600" lvl="2" indent="-342900" algn="l" rtl="0">
              <a:spcBef>
                <a:spcPts val="360"/>
              </a:spcBef>
              <a:spcAft>
                <a:spcPts val="0"/>
              </a:spcAft>
              <a:buSzPts val="1800"/>
              <a:buChar char="■"/>
              <a:defRPr/>
            </a:lvl3pPr>
            <a:lvl4pPr marL="1828800" lvl="3" indent="-330200" algn="l" rtl="0">
              <a:spcBef>
                <a:spcPts val="320"/>
              </a:spcBef>
              <a:spcAft>
                <a:spcPts val="0"/>
              </a:spcAft>
              <a:buSzPts val="1600"/>
              <a:buChar char="■"/>
              <a:defRPr sz="1600"/>
            </a:lvl4pPr>
            <a:lvl5pPr marL="2286000" lvl="4" indent="-330200" algn="l" rtl="0">
              <a:spcBef>
                <a:spcPts val="320"/>
              </a:spcBef>
              <a:spcAft>
                <a:spcPts val="0"/>
              </a:spcAft>
              <a:buSzPts val="1600"/>
              <a:buChar char="■"/>
              <a:defRPr sz="1600"/>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193" name="Google Shape;193;p29"/>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4" name="Google Shape;194;p29"/>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722313" y="4406902"/>
            <a:ext cx="77724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3000" b="1"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7" name="Google Shape;197;p30"/>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spcBef>
                <a:spcPts val="300"/>
              </a:spcBef>
              <a:spcAft>
                <a:spcPts val="0"/>
              </a:spcAft>
              <a:buSzPts val="1500"/>
              <a:buNone/>
              <a:defRPr sz="1500"/>
            </a:lvl1pPr>
            <a:lvl2pPr marL="914400" lvl="1" indent="-228600" algn="l" rtl="0">
              <a:spcBef>
                <a:spcPts val="270"/>
              </a:spcBef>
              <a:spcAft>
                <a:spcPts val="0"/>
              </a:spcAft>
              <a:buSzPts val="1350"/>
              <a:buNone/>
              <a:defRPr sz="1350"/>
            </a:lvl2pPr>
            <a:lvl3pPr marL="1371600" lvl="2" indent="-228600" algn="l" rtl="0">
              <a:spcBef>
                <a:spcPts val="240"/>
              </a:spcBef>
              <a:spcAft>
                <a:spcPts val="0"/>
              </a:spcAft>
              <a:buSzPts val="1200"/>
              <a:buNone/>
              <a:defRPr sz="1200"/>
            </a:lvl3pPr>
            <a:lvl4pPr marL="1828800" lvl="3" indent="-228600" algn="l" rtl="0">
              <a:spcBef>
                <a:spcPts val="210"/>
              </a:spcBef>
              <a:spcAft>
                <a:spcPts val="0"/>
              </a:spcAft>
              <a:buSzPts val="1050"/>
              <a:buNone/>
              <a:defRPr sz="1050"/>
            </a:lvl4pPr>
            <a:lvl5pPr marL="2286000" lvl="4" indent="-228600" algn="l" rtl="0">
              <a:spcBef>
                <a:spcPts val="210"/>
              </a:spcBef>
              <a:spcAft>
                <a:spcPts val="0"/>
              </a:spcAft>
              <a:buSzPts val="1050"/>
              <a:buNone/>
              <a:defRPr sz="1050"/>
            </a:lvl5pPr>
            <a:lvl6pPr marL="2743200" lvl="5" indent="-228600" algn="l" rtl="0">
              <a:spcBef>
                <a:spcPts val="210"/>
              </a:spcBef>
              <a:spcAft>
                <a:spcPts val="0"/>
              </a:spcAft>
              <a:buSzPts val="1050"/>
              <a:buNone/>
              <a:defRPr sz="1050"/>
            </a:lvl6pPr>
            <a:lvl7pPr marL="3200400" lvl="6" indent="-228600" algn="l" rtl="0">
              <a:spcBef>
                <a:spcPts val="210"/>
              </a:spcBef>
              <a:spcAft>
                <a:spcPts val="0"/>
              </a:spcAft>
              <a:buSzPts val="1050"/>
              <a:buNone/>
              <a:defRPr sz="1050"/>
            </a:lvl7pPr>
            <a:lvl8pPr marL="3657600" lvl="7" indent="-228600" algn="l" rtl="0">
              <a:spcBef>
                <a:spcPts val="210"/>
              </a:spcBef>
              <a:spcAft>
                <a:spcPts val="0"/>
              </a:spcAft>
              <a:buSzPts val="1050"/>
              <a:buNone/>
              <a:defRPr sz="1050"/>
            </a:lvl8pPr>
            <a:lvl9pPr marL="4114800" lvl="8" indent="-228600" algn="l" rtl="0">
              <a:spcBef>
                <a:spcPts val="210"/>
              </a:spcBef>
              <a:spcAft>
                <a:spcPts val="0"/>
              </a:spcAft>
              <a:buSzPts val="1050"/>
              <a:buNone/>
              <a:defRPr sz="1050"/>
            </a:lvl9pPr>
          </a:lstStyle>
          <a:p>
            <a:endParaRPr/>
          </a:p>
        </p:txBody>
      </p:sp>
      <p:sp>
        <p:nvSpPr>
          <p:cNvPr id="198" name="Google Shape;198;p30"/>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9" name="Google Shape;199;p30"/>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2" name="Google Shape;202;p31"/>
          <p:cNvSpPr txBox="1">
            <a:spLocks noGrp="1"/>
          </p:cNvSpPr>
          <p:nvPr>
            <p:ph type="body" idx="1"/>
          </p:nvPr>
        </p:nvSpPr>
        <p:spPr>
          <a:xfrm>
            <a:off x="684213" y="1700215"/>
            <a:ext cx="3810000" cy="4548300"/>
          </a:xfrm>
          <a:prstGeom prst="rect">
            <a:avLst/>
          </a:prstGeom>
          <a:noFill/>
          <a:ln>
            <a:noFill/>
          </a:ln>
        </p:spPr>
        <p:txBody>
          <a:bodyPr spcFirstLastPara="1" wrap="square" lIns="91425" tIns="45700" rIns="91425" bIns="45700" anchor="t" anchorCtr="0">
            <a:noAutofit/>
          </a:bodyPr>
          <a:lstStyle>
            <a:lvl1pPr marL="457200" lvl="0" indent="-361950" algn="l" rtl="0">
              <a:spcBef>
                <a:spcPts val="420"/>
              </a:spcBef>
              <a:spcAft>
                <a:spcPts val="0"/>
              </a:spcAft>
              <a:buSzPts val="2100"/>
              <a:buChar char="■"/>
              <a:defRPr sz="2100"/>
            </a:lvl1pPr>
            <a:lvl2pPr marL="914400" lvl="1" indent="-342900" algn="l" rtl="0">
              <a:spcBef>
                <a:spcPts val="360"/>
              </a:spcBef>
              <a:spcAft>
                <a:spcPts val="0"/>
              </a:spcAft>
              <a:buSzPts val="1800"/>
              <a:buChar char="■"/>
              <a:defRPr sz="1800"/>
            </a:lvl2pPr>
            <a:lvl3pPr marL="1371600" lvl="2" indent="-323850" algn="l" rtl="0">
              <a:spcBef>
                <a:spcPts val="300"/>
              </a:spcBef>
              <a:spcAft>
                <a:spcPts val="0"/>
              </a:spcAft>
              <a:buSzPts val="1500"/>
              <a:buChar char="■"/>
              <a:defRPr sz="1500"/>
            </a:lvl3pPr>
            <a:lvl4pPr marL="1828800" lvl="3" indent="-314325" algn="l" rtl="0">
              <a:spcBef>
                <a:spcPts val="270"/>
              </a:spcBef>
              <a:spcAft>
                <a:spcPts val="0"/>
              </a:spcAft>
              <a:buSzPts val="1350"/>
              <a:buChar char="■"/>
              <a:defRPr sz="1350"/>
            </a:lvl4pPr>
            <a:lvl5pPr marL="2286000" lvl="4" indent="-314325" algn="l" rtl="0">
              <a:spcBef>
                <a:spcPts val="270"/>
              </a:spcBef>
              <a:spcAft>
                <a:spcPts val="0"/>
              </a:spcAft>
              <a:buSzPts val="1350"/>
              <a:buChar char="■"/>
              <a:defRPr sz="1350"/>
            </a:lvl5pPr>
            <a:lvl6pPr marL="2743200" lvl="5" indent="-314325" algn="l" rtl="0">
              <a:spcBef>
                <a:spcPts val="270"/>
              </a:spcBef>
              <a:spcAft>
                <a:spcPts val="0"/>
              </a:spcAft>
              <a:buSzPts val="1350"/>
              <a:buChar char="■"/>
              <a:defRPr sz="1350"/>
            </a:lvl6pPr>
            <a:lvl7pPr marL="3200400" lvl="6" indent="-314325" algn="l" rtl="0">
              <a:spcBef>
                <a:spcPts val="270"/>
              </a:spcBef>
              <a:spcAft>
                <a:spcPts val="0"/>
              </a:spcAft>
              <a:buSzPts val="1350"/>
              <a:buChar char="■"/>
              <a:defRPr sz="1350"/>
            </a:lvl7pPr>
            <a:lvl8pPr marL="3657600" lvl="7" indent="-314325" algn="l" rtl="0">
              <a:spcBef>
                <a:spcPts val="270"/>
              </a:spcBef>
              <a:spcAft>
                <a:spcPts val="0"/>
              </a:spcAft>
              <a:buSzPts val="1350"/>
              <a:buChar char="■"/>
              <a:defRPr sz="1350"/>
            </a:lvl8pPr>
            <a:lvl9pPr marL="4114800" lvl="8" indent="-314325" algn="l" rtl="0">
              <a:spcBef>
                <a:spcPts val="270"/>
              </a:spcBef>
              <a:spcAft>
                <a:spcPts val="0"/>
              </a:spcAft>
              <a:buSzPts val="1350"/>
              <a:buChar char="■"/>
              <a:defRPr sz="1350"/>
            </a:lvl9pPr>
          </a:lstStyle>
          <a:p>
            <a:endParaRPr/>
          </a:p>
        </p:txBody>
      </p:sp>
      <p:sp>
        <p:nvSpPr>
          <p:cNvPr id="203" name="Google Shape;203;p31"/>
          <p:cNvSpPr txBox="1">
            <a:spLocks noGrp="1"/>
          </p:cNvSpPr>
          <p:nvPr>
            <p:ph type="body" idx="2"/>
          </p:nvPr>
        </p:nvSpPr>
        <p:spPr>
          <a:xfrm>
            <a:off x="4646613" y="1700215"/>
            <a:ext cx="3810000" cy="4548300"/>
          </a:xfrm>
          <a:prstGeom prst="rect">
            <a:avLst/>
          </a:prstGeom>
          <a:noFill/>
          <a:ln>
            <a:noFill/>
          </a:ln>
        </p:spPr>
        <p:txBody>
          <a:bodyPr spcFirstLastPara="1" wrap="square" lIns="91425" tIns="45700" rIns="91425" bIns="45700" anchor="t" anchorCtr="0">
            <a:noAutofit/>
          </a:bodyPr>
          <a:lstStyle>
            <a:lvl1pPr marL="457200" lvl="0" indent="-361950" algn="l" rtl="0">
              <a:spcBef>
                <a:spcPts val="420"/>
              </a:spcBef>
              <a:spcAft>
                <a:spcPts val="0"/>
              </a:spcAft>
              <a:buSzPts val="2100"/>
              <a:buChar char="■"/>
              <a:defRPr sz="2100"/>
            </a:lvl1pPr>
            <a:lvl2pPr marL="914400" lvl="1" indent="-342900" algn="l" rtl="0">
              <a:spcBef>
                <a:spcPts val="360"/>
              </a:spcBef>
              <a:spcAft>
                <a:spcPts val="0"/>
              </a:spcAft>
              <a:buSzPts val="1800"/>
              <a:buChar char="■"/>
              <a:defRPr sz="1800"/>
            </a:lvl2pPr>
            <a:lvl3pPr marL="1371600" lvl="2" indent="-323850" algn="l" rtl="0">
              <a:spcBef>
                <a:spcPts val="300"/>
              </a:spcBef>
              <a:spcAft>
                <a:spcPts val="0"/>
              </a:spcAft>
              <a:buSzPts val="1500"/>
              <a:buChar char="■"/>
              <a:defRPr sz="1500"/>
            </a:lvl3pPr>
            <a:lvl4pPr marL="1828800" lvl="3" indent="-314325" algn="l" rtl="0">
              <a:spcBef>
                <a:spcPts val="270"/>
              </a:spcBef>
              <a:spcAft>
                <a:spcPts val="0"/>
              </a:spcAft>
              <a:buSzPts val="1350"/>
              <a:buChar char="■"/>
              <a:defRPr sz="1350"/>
            </a:lvl4pPr>
            <a:lvl5pPr marL="2286000" lvl="4" indent="-314325" algn="l" rtl="0">
              <a:spcBef>
                <a:spcPts val="270"/>
              </a:spcBef>
              <a:spcAft>
                <a:spcPts val="0"/>
              </a:spcAft>
              <a:buSzPts val="1350"/>
              <a:buChar char="■"/>
              <a:defRPr sz="1350"/>
            </a:lvl5pPr>
            <a:lvl6pPr marL="2743200" lvl="5" indent="-314325" algn="l" rtl="0">
              <a:spcBef>
                <a:spcPts val="270"/>
              </a:spcBef>
              <a:spcAft>
                <a:spcPts val="0"/>
              </a:spcAft>
              <a:buSzPts val="1350"/>
              <a:buChar char="■"/>
              <a:defRPr sz="1350"/>
            </a:lvl6pPr>
            <a:lvl7pPr marL="3200400" lvl="6" indent="-314325" algn="l" rtl="0">
              <a:spcBef>
                <a:spcPts val="270"/>
              </a:spcBef>
              <a:spcAft>
                <a:spcPts val="0"/>
              </a:spcAft>
              <a:buSzPts val="1350"/>
              <a:buChar char="■"/>
              <a:defRPr sz="1350"/>
            </a:lvl7pPr>
            <a:lvl8pPr marL="3657600" lvl="7" indent="-314325" algn="l" rtl="0">
              <a:spcBef>
                <a:spcPts val="270"/>
              </a:spcBef>
              <a:spcAft>
                <a:spcPts val="0"/>
              </a:spcAft>
              <a:buSzPts val="1350"/>
              <a:buChar char="■"/>
              <a:defRPr sz="1350"/>
            </a:lvl8pPr>
            <a:lvl9pPr marL="4114800" lvl="8" indent="-314325" algn="l" rtl="0">
              <a:spcBef>
                <a:spcPts val="270"/>
              </a:spcBef>
              <a:spcAft>
                <a:spcPts val="0"/>
              </a:spcAft>
              <a:buSzPts val="1350"/>
              <a:buChar char="■"/>
              <a:defRPr sz="1350"/>
            </a:lvl9pPr>
          </a:lstStyle>
          <a:p>
            <a:endParaRPr/>
          </a:p>
        </p:txBody>
      </p:sp>
      <p:sp>
        <p:nvSpPr>
          <p:cNvPr id="204" name="Google Shape;204;p31"/>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5" name="Google Shape;205;p31"/>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8" name="Google Shape;208;p32"/>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SzPts val="1800"/>
              <a:buNone/>
              <a:defRPr sz="1800" b="1"/>
            </a:lvl1pPr>
            <a:lvl2pPr marL="914400" lvl="1" indent="-228600" algn="l" rtl="0">
              <a:spcBef>
                <a:spcPts val="300"/>
              </a:spcBef>
              <a:spcAft>
                <a:spcPts val="0"/>
              </a:spcAft>
              <a:buSzPts val="1500"/>
              <a:buNone/>
              <a:defRPr sz="1500" b="1"/>
            </a:lvl2pPr>
            <a:lvl3pPr marL="1371600" lvl="2" indent="-228600" algn="l" rtl="0">
              <a:spcBef>
                <a:spcPts val="270"/>
              </a:spcBef>
              <a:spcAft>
                <a:spcPts val="0"/>
              </a:spcAft>
              <a:buSzPts val="1350"/>
              <a:buNone/>
              <a:defRPr sz="1350" b="1"/>
            </a:lvl3pPr>
            <a:lvl4pPr marL="1828800" lvl="3" indent="-228600" algn="l" rtl="0">
              <a:spcBef>
                <a:spcPts val="240"/>
              </a:spcBef>
              <a:spcAft>
                <a:spcPts val="0"/>
              </a:spcAft>
              <a:buSzPts val="1200"/>
              <a:buNone/>
              <a:defRPr sz="1200" b="1"/>
            </a:lvl4pPr>
            <a:lvl5pPr marL="2286000" lvl="4" indent="-228600" algn="l" rtl="0">
              <a:spcBef>
                <a:spcPts val="240"/>
              </a:spcBef>
              <a:spcAft>
                <a:spcPts val="0"/>
              </a:spcAft>
              <a:buSzPts val="1200"/>
              <a:buNone/>
              <a:defRPr sz="1200" b="1"/>
            </a:lvl5pPr>
            <a:lvl6pPr marL="2743200" lvl="5" indent="-228600" algn="l" rtl="0">
              <a:spcBef>
                <a:spcPts val="240"/>
              </a:spcBef>
              <a:spcAft>
                <a:spcPts val="0"/>
              </a:spcAft>
              <a:buSzPts val="1200"/>
              <a:buNone/>
              <a:defRPr sz="1200" b="1"/>
            </a:lvl6pPr>
            <a:lvl7pPr marL="3200400" lvl="6" indent="-228600" algn="l" rtl="0">
              <a:spcBef>
                <a:spcPts val="240"/>
              </a:spcBef>
              <a:spcAft>
                <a:spcPts val="0"/>
              </a:spcAft>
              <a:buSzPts val="1200"/>
              <a:buNone/>
              <a:defRPr sz="1200" b="1"/>
            </a:lvl7pPr>
            <a:lvl8pPr marL="3657600" lvl="7" indent="-228600" algn="l" rtl="0">
              <a:spcBef>
                <a:spcPts val="240"/>
              </a:spcBef>
              <a:spcAft>
                <a:spcPts val="0"/>
              </a:spcAft>
              <a:buSzPts val="1200"/>
              <a:buNone/>
              <a:defRPr sz="1200" b="1"/>
            </a:lvl8pPr>
            <a:lvl9pPr marL="4114800" lvl="8" indent="-228600" algn="l" rtl="0">
              <a:spcBef>
                <a:spcPts val="240"/>
              </a:spcBef>
              <a:spcAft>
                <a:spcPts val="0"/>
              </a:spcAft>
              <a:buSzPts val="1200"/>
              <a:buNone/>
              <a:defRPr sz="1200" b="1"/>
            </a:lvl9pPr>
          </a:lstStyle>
          <a:p>
            <a:endParaRPr/>
          </a:p>
        </p:txBody>
      </p:sp>
      <p:sp>
        <p:nvSpPr>
          <p:cNvPr id="209" name="Google Shape;209;p32"/>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sz="1800"/>
            </a:lvl1pPr>
            <a:lvl2pPr marL="914400" lvl="1" indent="-323850" algn="l" rtl="0">
              <a:spcBef>
                <a:spcPts val="300"/>
              </a:spcBef>
              <a:spcAft>
                <a:spcPts val="0"/>
              </a:spcAft>
              <a:buSzPts val="1500"/>
              <a:buChar char="■"/>
              <a:defRPr sz="1500"/>
            </a:lvl2pPr>
            <a:lvl3pPr marL="1371600" lvl="2" indent="-314325" algn="l" rtl="0">
              <a:spcBef>
                <a:spcPts val="270"/>
              </a:spcBef>
              <a:spcAft>
                <a:spcPts val="0"/>
              </a:spcAft>
              <a:buSzPts val="1350"/>
              <a:buChar char="■"/>
              <a:defRPr sz="1350"/>
            </a:lvl3pPr>
            <a:lvl4pPr marL="1828800" lvl="3" indent="-304800" algn="l" rtl="0">
              <a:spcBef>
                <a:spcPts val="240"/>
              </a:spcBef>
              <a:spcAft>
                <a:spcPts val="0"/>
              </a:spcAft>
              <a:buSzPts val="1200"/>
              <a:buChar char="■"/>
              <a:defRPr sz="1200"/>
            </a:lvl4pPr>
            <a:lvl5pPr marL="2286000" lvl="4" indent="-304800" algn="l" rtl="0">
              <a:spcBef>
                <a:spcPts val="240"/>
              </a:spcBef>
              <a:spcAft>
                <a:spcPts val="0"/>
              </a:spcAft>
              <a:buSzPts val="1200"/>
              <a:buChar char="■"/>
              <a:defRPr sz="1200"/>
            </a:lvl5pPr>
            <a:lvl6pPr marL="2743200" lvl="5" indent="-304800" algn="l" rtl="0">
              <a:spcBef>
                <a:spcPts val="240"/>
              </a:spcBef>
              <a:spcAft>
                <a:spcPts val="0"/>
              </a:spcAft>
              <a:buSzPts val="1200"/>
              <a:buChar char="■"/>
              <a:defRPr sz="1200"/>
            </a:lvl6pPr>
            <a:lvl7pPr marL="3200400" lvl="6" indent="-304800" algn="l" rtl="0">
              <a:spcBef>
                <a:spcPts val="240"/>
              </a:spcBef>
              <a:spcAft>
                <a:spcPts val="0"/>
              </a:spcAft>
              <a:buSzPts val="1200"/>
              <a:buChar char="■"/>
              <a:defRPr sz="1200"/>
            </a:lvl7pPr>
            <a:lvl8pPr marL="3657600" lvl="7" indent="-304800" algn="l" rtl="0">
              <a:spcBef>
                <a:spcPts val="240"/>
              </a:spcBef>
              <a:spcAft>
                <a:spcPts val="0"/>
              </a:spcAft>
              <a:buSzPts val="1200"/>
              <a:buChar char="■"/>
              <a:defRPr sz="1200"/>
            </a:lvl8pPr>
            <a:lvl9pPr marL="4114800" lvl="8" indent="-304800" algn="l" rtl="0">
              <a:spcBef>
                <a:spcPts val="240"/>
              </a:spcBef>
              <a:spcAft>
                <a:spcPts val="0"/>
              </a:spcAft>
              <a:buSzPts val="1200"/>
              <a:buChar char="■"/>
              <a:defRPr sz="1200"/>
            </a:lvl9pPr>
          </a:lstStyle>
          <a:p>
            <a:endParaRPr/>
          </a:p>
        </p:txBody>
      </p:sp>
      <p:sp>
        <p:nvSpPr>
          <p:cNvPr id="210" name="Google Shape;210;p32"/>
          <p:cNvSpPr txBox="1">
            <a:spLocks noGrp="1"/>
          </p:cNvSpPr>
          <p:nvPr>
            <p:ph type="body" idx="3"/>
          </p:nvPr>
        </p:nvSpPr>
        <p:spPr>
          <a:xfrm>
            <a:off x="4645026"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360"/>
              </a:spcBef>
              <a:spcAft>
                <a:spcPts val="0"/>
              </a:spcAft>
              <a:buSzPts val="1800"/>
              <a:buNone/>
              <a:defRPr sz="1800" b="1"/>
            </a:lvl1pPr>
            <a:lvl2pPr marL="914400" lvl="1" indent="-228600" algn="l" rtl="0">
              <a:spcBef>
                <a:spcPts val="300"/>
              </a:spcBef>
              <a:spcAft>
                <a:spcPts val="0"/>
              </a:spcAft>
              <a:buSzPts val="1500"/>
              <a:buNone/>
              <a:defRPr sz="1500" b="1"/>
            </a:lvl2pPr>
            <a:lvl3pPr marL="1371600" lvl="2" indent="-228600" algn="l" rtl="0">
              <a:spcBef>
                <a:spcPts val="270"/>
              </a:spcBef>
              <a:spcAft>
                <a:spcPts val="0"/>
              </a:spcAft>
              <a:buSzPts val="1350"/>
              <a:buNone/>
              <a:defRPr sz="1350" b="1"/>
            </a:lvl3pPr>
            <a:lvl4pPr marL="1828800" lvl="3" indent="-228600" algn="l" rtl="0">
              <a:spcBef>
                <a:spcPts val="240"/>
              </a:spcBef>
              <a:spcAft>
                <a:spcPts val="0"/>
              </a:spcAft>
              <a:buSzPts val="1200"/>
              <a:buNone/>
              <a:defRPr sz="1200" b="1"/>
            </a:lvl4pPr>
            <a:lvl5pPr marL="2286000" lvl="4" indent="-228600" algn="l" rtl="0">
              <a:spcBef>
                <a:spcPts val="240"/>
              </a:spcBef>
              <a:spcAft>
                <a:spcPts val="0"/>
              </a:spcAft>
              <a:buSzPts val="1200"/>
              <a:buNone/>
              <a:defRPr sz="1200" b="1"/>
            </a:lvl5pPr>
            <a:lvl6pPr marL="2743200" lvl="5" indent="-228600" algn="l" rtl="0">
              <a:spcBef>
                <a:spcPts val="240"/>
              </a:spcBef>
              <a:spcAft>
                <a:spcPts val="0"/>
              </a:spcAft>
              <a:buSzPts val="1200"/>
              <a:buNone/>
              <a:defRPr sz="1200" b="1"/>
            </a:lvl6pPr>
            <a:lvl7pPr marL="3200400" lvl="6" indent="-228600" algn="l" rtl="0">
              <a:spcBef>
                <a:spcPts val="240"/>
              </a:spcBef>
              <a:spcAft>
                <a:spcPts val="0"/>
              </a:spcAft>
              <a:buSzPts val="1200"/>
              <a:buNone/>
              <a:defRPr sz="1200" b="1"/>
            </a:lvl7pPr>
            <a:lvl8pPr marL="3657600" lvl="7" indent="-228600" algn="l" rtl="0">
              <a:spcBef>
                <a:spcPts val="240"/>
              </a:spcBef>
              <a:spcAft>
                <a:spcPts val="0"/>
              </a:spcAft>
              <a:buSzPts val="1200"/>
              <a:buNone/>
              <a:defRPr sz="1200" b="1"/>
            </a:lvl8pPr>
            <a:lvl9pPr marL="4114800" lvl="8" indent="-228600" algn="l" rtl="0">
              <a:spcBef>
                <a:spcPts val="240"/>
              </a:spcBef>
              <a:spcAft>
                <a:spcPts val="0"/>
              </a:spcAft>
              <a:buSzPts val="1200"/>
              <a:buNone/>
              <a:defRPr sz="1200" b="1"/>
            </a:lvl9pPr>
          </a:lstStyle>
          <a:p>
            <a:endParaRPr/>
          </a:p>
        </p:txBody>
      </p:sp>
      <p:sp>
        <p:nvSpPr>
          <p:cNvPr id="211" name="Google Shape;211;p32"/>
          <p:cNvSpPr txBox="1">
            <a:spLocks noGrp="1"/>
          </p:cNvSpPr>
          <p:nvPr>
            <p:ph type="body" idx="4"/>
          </p:nvPr>
        </p:nvSpPr>
        <p:spPr>
          <a:xfrm>
            <a:off x="4645026" y="2174875"/>
            <a:ext cx="4041900" cy="39513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sz="1800"/>
            </a:lvl1pPr>
            <a:lvl2pPr marL="914400" lvl="1" indent="-323850" algn="l" rtl="0">
              <a:spcBef>
                <a:spcPts val="300"/>
              </a:spcBef>
              <a:spcAft>
                <a:spcPts val="0"/>
              </a:spcAft>
              <a:buSzPts val="1500"/>
              <a:buChar char="■"/>
              <a:defRPr sz="1500"/>
            </a:lvl2pPr>
            <a:lvl3pPr marL="1371600" lvl="2" indent="-314325" algn="l" rtl="0">
              <a:spcBef>
                <a:spcPts val="270"/>
              </a:spcBef>
              <a:spcAft>
                <a:spcPts val="0"/>
              </a:spcAft>
              <a:buSzPts val="1350"/>
              <a:buChar char="■"/>
              <a:defRPr sz="1350"/>
            </a:lvl3pPr>
            <a:lvl4pPr marL="1828800" lvl="3" indent="-304800" algn="l" rtl="0">
              <a:spcBef>
                <a:spcPts val="240"/>
              </a:spcBef>
              <a:spcAft>
                <a:spcPts val="0"/>
              </a:spcAft>
              <a:buSzPts val="1200"/>
              <a:buChar char="■"/>
              <a:defRPr sz="1200"/>
            </a:lvl4pPr>
            <a:lvl5pPr marL="2286000" lvl="4" indent="-304800" algn="l" rtl="0">
              <a:spcBef>
                <a:spcPts val="240"/>
              </a:spcBef>
              <a:spcAft>
                <a:spcPts val="0"/>
              </a:spcAft>
              <a:buSzPts val="1200"/>
              <a:buChar char="■"/>
              <a:defRPr sz="1200"/>
            </a:lvl5pPr>
            <a:lvl6pPr marL="2743200" lvl="5" indent="-304800" algn="l" rtl="0">
              <a:spcBef>
                <a:spcPts val="240"/>
              </a:spcBef>
              <a:spcAft>
                <a:spcPts val="0"/>
              </a:spcAft>
              <a:buSzPts val="1200"/>
              <a:buChar char="■"/>
              <a:defRPr sz="1200"/>
            </a:lvl6pPr>
            <a:lvl7pPr marL="3200400" lvl="6" indent="-304800" algn="l" rtl="0">
              <a:spcBef>
                <a:spcPts val="240"/>
              </a:spcBef>
              <a:spcAft>
                <a:spcPts val="0"/>
              </a:spcAft>
              <a:buSzPts val="1200"/>
              <a:buChar char="■"/>
              <a:defRPr sz="1200"/>
            </a:lvl7pPr>
            <a:lvl8pPr marL="3657600" lvl="7" indent="-304800" algn="l" rtl="0">
              <a:spcBef>
                <a:spcPts val="240"/>
              </a:spcBef>
              <a:spcAft>
                <a:spcPts val="0"/>
              </a:spcAft>
              <a:buSzPts val="1200"/>
              <a:buChar char="■"/>
              <a:defRPr sz="1200"/>
            </a:lvl8pPr>
            <a:lvl9pPr marL="4114800" lvl="8" indent="-304800" algn="l" rtl="0">
              <a:spcBef>
                <a:spcPts val="240"/>
              </a:spcBef>
              <a:spcAft>
                <a:spcPts val="0"/>
              </a:spcAft>
              <a:buSzPts val="1200"/>
              <a:buChar char="■"/>
              <a:defRPr sz="1200"/>
            </a:lvl9pPr>
          </a:lstStyle>
          <a:p>
            <a:endParaRPr/>
          </a:p>
        </p:txBody>
      </p:sp>
      <p:sp>
        <p:nvSpPr>
          <p:cNvPr id="212" name="Google Shape;212;p32"/>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3" name="Google Shape;213;p32"/>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3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300"/>
              </a:spcBef>
              <a:spcAft>
                <a:spcPts val="0"/>
              </a:spcAft>
              <a:buSzPts val="1500"/>
              <a:buNone/>
              <a:defRPr sz="1500"/>
            </a:lvl1pPr>
            <a:lvl2pPr marL="914400" lvl="1" indent="-228600" algn="l">
              <a:spcBef>
                <a:spcPts val="270"/>
              </a:spcBef>
              <a:spcAft>
                <a:spcPts val="0"/>
              </a:spcAft>
              <a:buSzPts val="1350"/>
              <a:buNone/>
              <a:defRPr sz="1350"/>
            </a:lvl2pPr>
            <a:lvl3pPr marL="1371600" lvl="2" indent="-228600" algn="l">
              <a:spcBef>
                <a:spcPts val="240"/>
              </a:spcBef>
              <a:spcAft>
                <a:spcPts val="0"/>
              </a:spcAft>
              <a:buSzPts val="1200"/>
              <a:buNone/>
              <a:defRPr sz="1200"/>
            </a:lvl3pPr>
            <a:lvl4pPr marL="1828800" lvl="3" indent="-228600" algn="l">
              <a:spcBef>
                <a:spcPts val="210"/>
              </a:spcBef>
              <a:spcAft>
                <a:spcPts val="0"/>
              </a:spcAft>
              <a:buSzPts val="1050"/>
              <a:buNone/>
              <a:defRPr sz="1050"/>
            </a:lvl4pPr>
            <a:lvl5pPr marL="2286000" lvl="4" indent="-228600" algn="l">
              <a:spcBef>
                <a:spcPts val="210"/>
              </a:spcBef>
              <a:spcAft>
                <a:spcPts val="0"/>
              </a:spcAft>
              <a:buSzPts val="1050"/>
              <a:buNone/>
              <a:defRPr sz="1050"/>
            </a:lvl5pPr>
            <a:lvl6pPr marL="2743200" lvl="5" indent="-228600" algn="l">
              <a:spcBef>
                <a:spcPts val="210"/>
              </a:spcBef>
              <a:spcAft>
                <a:spcPts val="0"/>
              </a:spcAft>
              <a:buSzPts val="1050"/>
              <a:buNone/>
              <a:defRPr sz="1050"/>
            </a:lvl6pPr>
            <a:lvl7pPr marL="3200400" lvl="6" indent="-228600" algn="l">
              <a:spcBef>
                <a:spcPts val="210"/>
              </a:spcBef>
              <a:spcAft>
                <a:spcPts val="0"/>
              </a:spcAft>
              <a:buSzPts val="1050"/>
              <a:buNone/>
              <a:defRPr sz="1050"/>
            </a:lvl7pPr>
            <a:lvl8pPr marL="3657600" lvl="7" indent="-228600" algn="l">
              <a:spcBef>
                <a:spcPts val="210"/>
              </a:spcBef>
              <a:spcAft>
                <a:spcPts val="0"/>
              </a:spcAft>
              <a:buSzPts val="1050"/>
              <a:buNone/>
              <a:defRPr sz="1050"/>
            </a:lvl8pPr>
            <a:lvl9pPr marL="4114800" lvl="8" indent="-228600" algn="l">
              <a:spcBef>
                <a:spcPts val="210"/>
              </a:spcBef>
              <a:spcAft>
                <a:spcPts val="0"/>
              </a:spcAft>
              <a:buSzPts val="1050"/>
              <a:buNone/>
              <a:defRPr sz="1050"/>
            </a:lvl9pPr>
          </a:lstStyle>
          <a:p>
            <a:endParaRPr/>
          </a:p>
        </p:txBody>
      </p:sp>
      <p:sp>
        <p:nvSpPr>
          <p:cNvPr id="38" name="Google Shape;38;p4"/>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6" name="Google Shape;216;p33"/>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17" name="Google Shape;217;p33"/>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218"/>
        <p:cNvGrpSpPr/>
        <p:nvPr/>
      </p:nvGrpSpPr>
      <p:grpSpPr>
        <a:xfrm>
          <a:off x="0" y="0"/>
          <a:ext cx="0" cy="0"/>
          <a:chOff x="0" y="0"/>
          <a:chExt cx="0" cy="0"/>
        </a:xfrm>
      </p:grpSpPr>
      <p:sp>
        <p:nvSpPr>
          <p:cNvPr id="219" name="Google Shape;219;p34"/>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0" name="Google Shape;220;p34"/>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457201" y="273050"/>
            <a:ext cx="3008400" cy="11622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15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3" name="Google Shape;223;p35"/>
          <p:cNvSpPr txBox="1">
            <a:spLocks noGrp="1"/>
          </p:cNvSpPr>
          <p:nvPr>
            <p:ph type="body" idx="1"/>
          </p:nvPr>
        </p:nvSpPr>
        <p:spPr>
          <a:xfrm>
            <a:off x="3575050" y="273052"/>
            <a:ext cx="5111700" cy="58530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SzPts val="2400"/>
              <a:buChar char="■"/>
              <a:defRPr sz="2400"/>
            </a:lvl1pPr>
            <a:lvl2pPr marL="914400" lvl="1" indent="-361950" algn="l" rtl="0">
              <a:spcBef>
                <a:spcPts val="420"/>
              </a:spcBef>
              <a:spcAft>
                <a:spcPts val="0"/>
              </a:spcAft>
              <a:buSzPts val="2100"/>
              <a:buChar char="■"/>
              <a:defRPr sz="2100"/>
            </a:lvl2pPr>
            <a:lvl3pPr marL="1371600" lvl="2" indent="-342900" algn="l" rtl="0">
              <a:spcBef>
                <a:spcPts val="360"/>
              </a:spcBef>
              <a:spcAft>
                <a:spcPts val="0"/>
              </a:spcAft>
              <a:buSzPts val="1800"/>
              <a:buChar char="■"/>
              <a:defRPr sz="1800"/>
            </a:lvl3pPr>
            <a:lvl4pPr marL="1828800" lvl="3" indent="-323850" algn="l" rtl="0">
              <a:spcBef>
                <a:spcPts val="300"/>
              </a:spcBef>
              <a:spcAft>
                <a:spcPts val="0"/>
              </a:spcAft>
              <a:buSzPts val="1500"/>
              <a:buChar char="■"/>
              <a:defRPr sz="1500"/>
            </a:lvl4pPr>
            <a:lvl5pPr marL="2286000" lvl="4" indent="-323850" algn="l" rtl="0">
              <a:spcBef>
                <a:spcPts val="300"/>
              </a:spcBef>
              <a:spcAft>
                <a:spcPts val="0"/>
              </a:spcAft>
              <a:buSzPts val="1500"/>
              <a:buChar char="■"/>
              <a:defRPr sz="1500"/>
            </a:lvl5pPr>
            <a:lvl6pPr marL="2743200" lvl="5" indent="-323850" algn="l" rtl="0">
              <a:spcBef>
                <a:spcPts val="300"/>
              </a:spcBef>
              <a:spcAft>
                <a:spcPts val="0"/>
              </a:spcAft>
              <a:buSzPts val="1500"/>
              <a:buChar char="■"/>
              <a:defRPr sz="1500"/>
            </a:lvl6pPr>
            <a:lvl7pPr marL="3200400" lvl="6" indent="-323850" algn="l" rtl="0">
              <a:spcBef>
                <a:spcPts val="300"/>
              </a:spcBef>
              <a:spcAft>
                <a:spcPts val="0"/>
              </a:spcAft>
              <a:buSzPts val="1500"/>
              <a:buChar char="■"/>
              <a:defRPr sz="1500"/>
            </a:lvl7pPr>
            <a:lvl8pPr marL="3657600" lvl="7" indent="-323850" algn="l" rtl="0">
              <a:spcBef>
                <a:spcPts val="300"/>
              </a:spcBef>
              <a:spcAft>
                <a:spcPts val="0"/>
              </a:spcAft>
              <a:buSzPts val="1500"/>
              <a:buChar char="■"/>
              <a:defRPr sz="1500"/>
            </a:lvl8pPr>
            <a:lvl9pPr marL="4114800" lvl="8" indent="-323850" algn="l" rtl="0">
              <a:spcBef>
                <a:spcPts val="300"/>
              </a:spcBef>
              <a:spcAft>
                <a:spcPts val="0"/>
              </a:spcAft>
              <a:buSzPts val="1500"/>
              <a:buChar char="■"/>
              <a:defRPr sz="1500"/>
            </a:lvl9pPr>
          </a:lstStyle>
          <a:p>
            <a:endParaRPr/>
          </a:p>
        </p:txBody>
      </p:sp>
      <p:sp>
        <p:nvSpPr>
          <p:cNvPr id="224" name="Google Shape;224;p35"/>
          <p:cNvSpPr txBox="1">
            <a:spLocks noGrp="1"/>
          </p:cNvSpPr>
          <p:nvPr>
            <p:ph type="body" idx="2"/>
          </p:nvPr>
        </p:nvSpPr>
        <p:spPr>
          <a:xfrm>
            <a:off x="457201" y="1435102"/>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spcBef>
                <a:spcPts val="210"/>
              </a:spcBef>
              <a:spcAft>
                <a:spcPts val="0"/>
              </a:spcAft>
              <a:buSzPts val="1050"/>
              <a:buNone/>
              <a:defRPr sz="1050"/>
            </a:lvl1pPr>
            <a:lvl2pPr marL="914400" lvl="1" indent="-228600" algn="l" rtl="0">
              <a:spcBef>
                <a:spcPts val="180"/>
              </a:spcBef>
              <a:spcAft>
                <a:spcPts val="0"/>
              </a:spcAft>
              <a:buSzPts val="900"/>
              <a:buNone/>
              <a:defRPr sz="900"/>
            </a:lvl2pPr>
            <a:lvl3pPr marL="1371600" lvl="2" indent="-228600" algn="l" rtl="0">
              <a:spcBef>
                <a:spcPts val="150"/>
              </a:spcBef>
              <a:spcAft>
                <a:spcPts val="0"/>
              </a:spcAft>
              <a:buSzPts val="750"/>
              <a:buNone/>
              <a:defRPr sz="750"/>
            </a:lvl3pPr>
            <a:lvl4pPr marL="1828800" lvl="3" indent="-228600" algn="l" rtl="0">
              <a:spcBef>
                <a:spcPts val="135"/>
              </a:spcBef>
              <a:spcAft>
                <a:spcPts val="0"/>
              </a:spcAft>
              <a:buSzPts val="675"/>
              <a:buNone/>
              <a:defRPr sz="675"/>
            </a:lvl4pPr>
            <a:lvl5pPr marL="2286000" lvl="4" indent="-228600" algn="l" rtl="0">
              <a:spcBef>
                <a:spcPts val="135"/>
              </a:spcBef>
              <a:spcAft>
                <a:spcPts val="0"/>
              </a:spcAft>
              <a:buSzPts val="675"/>
              <a:buNone/>
              <a:defRPr sz="675"/>
            </a:lvl5pPr>
            <a:lvl6pPr marL="2743200" lvl="5" indent="-228600" algn="l" rtl="0">
              <a:spcBef>
                <a:spcPts val="135"/>
              </a:spcBef>
              <a:spcAft>
                <a:spcPts val="0"/>
              </a:spcAft>
              <a:buSzPts val="675"/>
              <a:buNone/>
              <a:defRPr sz="675"/>
            </a:lvl6pPr>
            <a:lvl7pPr marL="3200400" lvl="6" indent="-228600" algn="l" rtl="0">
              <a:spcBef>
                <a:spcPts val="135"/>
              </a:spcBef>
              <a:spcAft>
                <a:spcPts val="0"/>
              </a:spcAft>
              <a:buSzPts val="675"/>
              <a:buNone/>
              <a:defRPr sz="675"/>
            </a:lvl7pPr>
            <a:lvl8pPr marL="3657600" lvl="7" indent="-228600" algn="l" rtl="0">
              <a:spcBef>
                <a:spcPts val="135"/>
              </a:spcBef>
              <a:spcAft>
                <a:spcPts val="0"/>
              </a:spcAft>
              <a:buSzPts val="675"/>
              <a:buNone/>
              <a:defRPr sz="675"/>
            </a:lvl8pPr>
            <a:lvl9pPr marL="4114800" lvl="8" indent="-228600" algn="l" rtl="0">
              <a:spcBef>
                <a:spcPts val="135"/>
              </a:spcBef>
              <a:spcAft>
                <a:spcPts val="0"/>
              </a:spcAft>
              <a:buSzPts val="675"/>
              <a:buNone/>
              <a:defRPr sz="675"/>
            </a:lvl9pPr>
          </a:lstStyle>
          <a:p>
            <a:endParaRPr/>
          </a:p>
        </p:txBody>
      </p:sp>
      <p:sp>
        <p:nvSpPr>
          <p:cNvPr id="225" name="Google Shape;225;p3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6" name="Google Shape;226;p35"/>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15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9" name="Google Shape;229;p36"/>
          <p:cNvSpPr>
            <a:spLocks noGrp="1"/>
          </p:cNvSpPr>
          <p:nvPr>
            <p:ph type="pic" idx="2"/>
          </p:nvPr>
        </p:nvSpPr>
        <p:spPr>
          <a:xfrm>
            <a:off x="1792288" y="612775"/>
            <a:ext cx="5486400" cy="4114800"/>
          </a:xfrm>
          <a:prstGeom prst="rect">
            <a:avLst/>
          </a:prstGeom>
          <a:noFill/>
          <a:ln>
            <a:noFill/>
          </a:ln>
        </p:spPr>
      </p:sp>
      <p:sp>
        <p:nvSpPr>
          <p:cNvPr id="230" name="Google Shape;230;p36"/>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rtl="0">
              <a:spcBef>
                <a:spcPts val="210"/>
              </a:spcBef>
              <a:spcAft>
                <a:spcPts val="0"/>
              </a:spcAft>
              <a:buSzPts val="1050"/>
              <a:buNone/>
              <a:defRPr sz="1050"/>
            </a:lvl1pPr>
            <a:lvl2pPr marL="914400" lvl="1" indent="-228600" algn="l" rtl="0">
              <a:spcBef>
                <a:spcPts val="180"/>
              </a:spcBef>
              <a:spcAft>
                <a:spcPts val="0"/>
              </a:spcAft>
              <a:buSzPts val="900"/>
              <a:buNone/>
              <a:defRPr sz="900"/>
            </a:lvl2pPr>
            <a:lvl3pPr marL="1371600" lvl="2" indent="-228600" algn="l" rtl="0">
              <a:spcBef>
                <a:spcPts val="150"/>
              </a:spcBef>
              <a:spcAft>
                <a:spcPts val="0"/>
              </a:spcAft>
              <a:buSzPts val="750"/>
              <a:buNone/>
              <a:defRPr sz="750"/>
            </a:lvl3pPr>
            <a:lvl4pPr marL="1828800" lvl="3" indent="-228600" algn="l" rtl="0">
              <a:spcBef>
                <a:spcPts val="135"/>
              </a:spcBef>
              <a:spcAft>
                <a:spcPts val="0"/>
              </a:spcAft>
              <a:buSzPts val="675"/>
              <a:buNone/>
              <a:defRPr sz="675"/>
            </a:lvl4pPr>
            <a:lvl5pPr marL="2286000" lvl="4" indent="-228600" algn="l" rtl="0">
              <a:spcBef>
                <a:spcPts val="135"/>
              </a:spcBef>
              <a:spcAft>
                <a:spcPts val="0"/>
              </a:spcAft>
              <a:buSzPts val="675"/>
              <a:buNone/>
              <a:defRPr sz="675"/>
            </a:lvl5pPr>
            <a:lvl6pPr marL="2743200" lvl="5" indent="-228600" algn="l" rtl="0">
              <a:spcBef>
                <a:spcPts val="135"/>
              </a:spcBef>
              <a:spcAft>
                <a:spcPts val="0"/>
              </a:spcAft>
              <a:buSzPts val="675"/>
              <a:buNone/>
              <a:defRPr sz="675"/>
            </a:lvl6pPr>
            <a:lvl7pPr marL="3200400" lvl="6" indent="-228600" algn="l" rtl="0">
              <a:spcBef>
                <a:spcPts val="135"/>
              </a:spcBef>
              <a:spcAft>
                <a:spcPts val="0"/>
              </a:spcAft>
              <a:buSzPts val="675"/>
              <a:buNone/>
              <a:defRPr sz="675"/>
            </a:lvl7pPr>
            <a:lvl8pPr marL="3657600" lvl="7" indent="-228600" algn="l" rtl="0">
              <a:spcBef>
                <a:spcPts val="135"/>
              </a:spcBef>
              <a:spcAft>
                <a:spcPts val="0"/>
              </a:spcAft>
              <a:buSzPts val="675"/>
              <a:buNone/>
              <a:defRPr sz="675"/>
            </a:lvl8pPr>
            <a:lvl9pPr marL="4114800" lvl="8" indent="-228600" algn="l" rtl="0">
              <a:spcBef>
                <a:spcPts val="135"/>
              </a:spcBef>
              <a:spcAft>
                <a:spcPts val="0"/>
              </a:spcAft>
              <a:buSzPts val="675"/>
              <a:buNone/>
              <a:defRPr sz="675"/>
            </a:lvl9pPr>
          </a:lstStyle>
          <a:p>
            <a:endParaRPr/>
          </a:p>
        </p:txBody>
      </p:sp>
      <p:sp>
        <p:nvSpPr>
          <p:cNvPr id="231" name="Google Shape;231;p36"/>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2" name="Google Shape;232;p36"/>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5" name="Google Shape;235;p37"/>
          <p:cNvSpPr txBox="1">
            <a:spLocks noGrp="1"/>
          </p:cNvSpPr>
          <p:nvPr>
            <p:ph type="body" idx="1"/>
          </p:nvPr>
        </p:nvSpPr>
        <p:spPr>
          <a:xfrm rot="5400000">
            <a:off x="2296263" y="88165"/>
            <a:ext cx="4548300" cy="7772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a:lvl1pPr>
            <a:lvl2pPr marL="914400" lvl="1" indent="-342900" algn="l" rtl="0">
              <a:spcBef>
                <a:spcPts val="36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236" name="Google Shape;236;p37"/>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7" name="Google Shape;237;p37"/>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238"/>
        <p:cNvGrpSpPr/>
        <p:nvPr/>
      </p:nvGrpSpPr>
      <p:grpSpPr>
        <a:xfrm>
          <a:off x="0" y="0"/>
          <a:ext cx="0" cy="0"/>
          <a:chOff x="0" y="0"/>
          <a:chExt cx="0" cy="0"/>
        </a:xfrm>
      </p:grpSpPr>
      <p:sp>
        <p:nvSpPr>
          <p:cNvPr id="239" name="Google Shape;239;p38"/>
          <p:cNvSpPr txBox="1">
            <a:spLocks noGrp="1"/>
          </p:cNvSpPr>
          <p:nvPr>
            <p:ph type="title"/>
          </p:nvPr>
        </p:nvSpPr>
        <p:spPr>
          <a:xfrm rot="5400000">
            <a:off x="4528350" y="2318538"/>
            <a:ext cx="5916600" cy="1943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0" name="Google Shape;240;p38"/>
          <p:cNvSpPr txBox="1">
            <a:spLocks noGrp="1"/>
          </p:cNvSpPr>
          <p:nvPr>
            <p:ph type="body" idx="1"/>
          </p:nvPr>
        </p:nvSpPr>
        <p:spPr>
          <a:xfrm rot="5400000">
            <a:off x="565201" y="450888"/>
            <a:ext cx="5916600" cy="56784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a:lvl1pPr>
            <a:lvl2pPr marL="914400" lvl="1" indent="-342900" algn="l" rtl="0">
              <a:spcBef>
                <a:spcPts val="36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241" name="Google Shape;241;p38"/>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2" name="Google Shape;242;p38"/>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標題，文字及物件" type="txAndObj">
  <p:cSld name="TEXT_AND_OBJECT">
    <p:spTree>
      <p:nvGrpSpPr>
        <p:cNvPr id="1" name="Shape 243"/>
        <p:cNvGrpSpPr/>
        <p:nvPr/>
      </p:nvGrpSpPr>
      <p:grpSpPr>
        <a:xfrm>
          <a:off x="0" y="0"/>
          <a:ext cx="0" cy="0"/>
          <a:chOff x="0" y="0"/>
          <a:chExt cx="0" cy="0"/>
        </a:xfrm>
      </p:grpSpPr>
      <p:sp>
        <p:nvSpPr>
          <p:cNvPr id="244" name="Google Shape;244;p39"/>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5" name="Google Shape;245;p39"/>
          <p:cNvSpPr txBox="1">
            <a:spLocks noGrp="1"/>
          </p:cNvSpPr>
          <p:nvPr>
            <p:ph type="body" idx="1"/>
          </p:nvPr>
        </p:nvSpPr>
        <p:spPr>
          <a:xfrm>
            <a:off x="684213" y="1700215"/>
            <a:ext cx="3810000" cy="45483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a:lvl1pPr>
            <a:lvl2pPr marL="914400" lvl="1" indent="-342900" algn="l" rtl="0">
              <a:spcBef>
                <a:spcPts val="36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246" name="Google Shape;246;p39"/>
          <p:cNvSpPr txBox="1">
            <a:spLocks noGrp="1"/>
          </p:cNvSpPr>
          <p:nvPr>
            <p:ph type="body" idx="2"/>
          </p:nvPr>
        </p:nvSpPr>
        <p:spPr>
          <a:xfrm>
            <a:off x="4646613" y="1700215"/>
            <a:ext cx="3810000" cy="45483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SzPts val="1800"/>
              <a:buChar char="■"/>
              <a:defRPr/>
            </a:lvl1pPr>
            <a:lvl2pPr marL="914400" lvl="1" indent="-342900" algn="l" rtl="0">
              <a:spcBef>
                <a:spcPts val="360"/>
              </a:spcBef>
              <a:spcAft>
                <a:spcPts val="0"/>
              </a:spcAft>
              <a:buSzPts val="1800"/>
              <a:buChar char="■"/>
              <a:defRPr/>
            </a:lvl2pPr>
            <a:lvl3pPr marL="1371600" lvl="2" indent="-342900" algn="l" rtl="0">
              <a:spcBef>
                <a:spcPts val="360"/>
              </a:spcBef>
              <a:spcAft>
                <a:spcPts val="0"/>
              </a:spcAft>
              <a:buSzPts val="180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247" name="Google Shape;247;p39"/>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8" name="Google Shape;248;p39"/>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rtl="0">
              <a:spcBef>
                <a:spcPts val="0"/>
              </a:spcBef>
              <a:buNone/>
              <a:defRPr sz="1050" b="0" i="0" u="none" strike="noStrike" cap="none">
                <a:solidFill>
                  <a:schemeClr val="dk1"/>
                </a:solidFill>
                <a:latin typeface="Arial"/>
                <a:ea typeface="Arial"/>
                <a:cs typeface="Arial"/>
                <a:sym typeface="Arial"/>
              </a:defRPr>
            </a:lvl1pPr>
            <a:lvl2pPr marL="0" lvl="1" indent="0" algn="r" rtl="0">
              <a:spcBef>
                <a:spcPts val="0"/>
              </a:spcBef>
              <a:buNone/>
              <a:defRPr sz="1050" b="0" i="0" u="none" strike="noStrike" cap="none">
                <a:solidFill>
                  <a:schemeClr val="dk1"/>
                </a:solidFill>
                <a:latin typeface="Arial"/>
                <a:ea typeface="Arial"/>
                <a:cs typeface="Arial"/>
                <a:sym typeface="Arial"/>
              </a:defRPr>
            </a:lvl2pPr>
            <a:lvl3pPr marL="0" lvl="2" indent="0" algn="r" rtl="0">
              <a:spcBef>
                <a:spcPts val="0"/>
              </a:spcBef>
              <a:buNone/>
              <a:defRPr sz="1050" b="0" i="0" u="none" strike="noStrike" cap="none">
                <a:solidFill>
                  <a:schemeClr val="dk1"/>
                </a:solidFill>
                <a:latin typeface="Arial"/>
                <a:ea typeface="Arial"/>
                <a:cs typeface="Arial"/>
                <a:sym typeface="Arial"/>
              </a:defRPr>
            </a:lvl3pPr>
            <a:lvl4pPr marL="0" lvl="3" indent="0" algn="r" rtl="0">
              <a:spcBef>
                <a:spcPts val="0"/>
              </a:spcBef>
              <a:buNone/>
              <a:defRPr sz="1050" b="0" i="0" u="none" strike="noStrike" cap="none">
                <a:solidFill>
                  <a:schemeClr val="dk1"/>
                </a:solidFill>
                <a:latin typeface="Arial"/>
                <a:ea typeface="Arial"/>
                <a:cs typeface="Arial"/>
                <a:sym typeface="Arial"/>
              </a:defRPr>
            </a:lvl4pPr>
            <a:lvl5pPr marL="0" lvl="4" indent="0" algn="r" rtl="0">
              <a:spcBef>
                <a:spcPts val="0"/>
              </a:spcBef>
              <a:buNone/>
              <a:defRPr sz="1050" b="0" i="0" u="none" strike="noStrike" cap="none">
                <a:solidFill>
                  <a:schemeClr val="dk1"/>
                </a:solidFill>
                <a:latin typeface="Arial"/>
                <a:ea typeface="Arial"/>
                <a:cs typeface="Arial"/>
                <a:sym typeface="Arial"/>
              </a:defRPr>
            </a:lvl5pPr>
            <a:lvl6pPr marL="0" lvl="5" indent="0" algn="r" rtl="0">
              <a:spcBef>
                <a:spcPts val="0"/>
              </a:spcBef>
              <a:buNone/>
              <a:defRPr sz="1050" b="0" i="0" u="none" strike="noStrike" cap="none">
                <a:solidFill>
                  <a:schemeClr val="dk1"/>
                </a:solidFill>
                <a:latin typeface="Arial"/>
                <a:ea typeface="Arial"/>
                <a:cs typeface="Arial"/>
                <a:sym typeface="Arial"/>
              </a:defRPr>
            </a:lvl6pPr>
            <a:lvl7pPr marL="0" lvl="6" indent="0" algn="r" rtl="0">
              <a:spcBef>
                <a:spcPts val="0"/>
              </a:spcBef>
              <a:buNone/>
              <a:defRPr sz="1050" b="0" i="0" u="none" strike="noStrike" cap="none">
                <a:solidFill>
                  <a:schemeClr val="dk1"/>
                </a:solidFill>
                <a:latin typeface="Arial"/>
                <a:ea typeface="Arial"/>
                <a:cs typeface="Arial"/>
                <a:sym typeface="Arial"/>
              </a:defRPr>
            </a:lvl7pPr>
            <a:lvl8pPr marL="0" lvl="7" indent="0" algn="r" rtl="0">
              <a:spcBef>
                <a:spcPts val="0"/>
              </a:spcBef>
              <a:buNone/>
              <a:defRPr sz="1050" b="0" i="0" u="none" strike="noStrike" cap="none">
                <a:solidFill>
                  <a:schemeClr val="dk1"/>
                </a:solidFill>
                <a:latin typeface="Arial"/>
                <a:ea typeface="Arial"/>
                <a:cs typeface="Arial"/>
                <a:sym typeface="Arial"/>
              </a:defRPr>
            </a:lvl8pPr>
            <a:lvl9pPr marL="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684213" y="1700215"/>
            <a:ext cx="3810000" cy="4548187"/>
          </a:xfrm>
          <a:prstGeom prst="rect">
            <a:avLst/>
          </a:prstGeom>
          <a:noFill/>
          <a:ln>
            <a:noFill/>
          </a:ln>
        </p:spPr>
        <p:txBody>
          <a:bodyPr spcFirstLastPara="1" wrap="square" lIns="91425" tIns="45700" rIns="91425" bIns="45700" anchor="t" anchorCtr="0">
            <a:noAutofit/>
          </a:bodyPr>
          <a:lstStyle>
            <a:lvl1pPr marL="457200" lvl="0" indent="-361950" algn="l">
              <a:spcBef>
                <a:spcPts val="420"/>
              </a:spcBef>
              <a:spcAft>
                <a:spcPts val="0"/>
              </a:spcAft>
              <a:buSzPts val="2100"/>
              <a:buChar char="■"/>
              <a:defRPr sz="2100"/>
            </a:lvl1pPr>
            <a:lvl2pPr marL="914400" lvl="1" indent="-342900" algn="l">
              <a:spcBef>
                <a:spcPts val="360"/>
              </a:spcBef>
              <a:spcAft>
                <a:spcPts val="0"/>
              </a:spcAft>
              <a:buSzPts val="1800"/>
              <a:buChar char="■"/>
              <a:defRPr sz="1800"/>
            </a:lvl2pPr>
            <a:lvl3pPr marL="1371600" lvl="2" indent="-323850" algn="l">
              <a:spcBef>
                <a:spcPts val="300"/>
              </a:spcBef>
              <a:spcAft>
                <a:spcPts val="0"/>
              </a:spcAft>
              <a:buSzPts val="1500"/>
              <a:buChar char="■"/>
              <a:defRPr sz="1500"/>
            </a:lvl3pPr>
            <a:lvl4pPr marL="1828800" lvl="3" indent="-314325" algn="l">
              <a:spcBef>
                <a:spcPts val="270"/>
              </a:spcBef>
              <a:spcAft>
                <a:spcPts val="0"/>
              </a:spcAft>
              <a:buSzPts val="1350"/>
              <a:buChar char="■"/>
              <a:defRPr sz="1350"/>
            </a:lvl4pPr>
            <a:lvl5pPr marL="2286000" lvl="4" indent="-314325" algn="l">
              <a:spcBef>
                <a:spcPts val="270"/>
              </a:spcBef>
              <a:spcAft>
                <a:spcPts val="0"/>
              </a:spcAft>
              <a:buSzPts val="1350"/>
              <a:buChar char="■"/>
              <a:defRPr sz="1350"/>
            </a:lvl5pPr>
            <a:lvl6pPr marL="2743200" lvl="5" indent="-314325" algn="l">
              <a:spcBef>
                <a:spcPts val="270"/>
              </a:spcBef>
              <a:spcAft>
                <a:spcPts val="0"/>
              </a:spcAft>
              <a:buSzPts val="1350"/>
              <a:buChar char="■"/>
              <a:defRPr sz="1350"/>
            </a:lvl6pPr>
            <a:lvl7pPr marL="3200400" lvl="6" indent="-314325" algn="l">
              <a:spcBef>
                <a:spcPts val="270"/>
              </a:spcBef>
              <a:spcAft>
                <a:spcPts val="0"/>
              </a:spcAft>
              <a:buSzPts val="1350"/>
              <a:buChar char="■"/>
              <a:defRPr sz="1350"/>
            </a:lvl7pPr>
            <a:lvl8pPr marL="3657600" lvl="7" indent="-314325" algn="l">
              <a:spcBef>
                <a:spcPts val="270"/>
              </a:spcBef>
              <a:spcAft>
                <a:spcPts val="0"/>
              </a:spcAft>
              <a:buSzPts val="1350"/>
              <a:buChar char="■"/>
              <a:defRPr sz="1350"/>
            </a:lvl8pPr>
            <a:lvl9pPr marL="4114800" lvl="8" indent="-314325" algn="l">
              <a:spcBef>
                <a:spcPts val="270"/>
              </a:spcBef>
              <a:spcAft>
                <a:spcPts val="0"/>
              </a:spcAft>
              <a:buSzPts val="1350"/>
              <a:buChar char="■"/>
              <a:defRPr sz="1350"/>
            </a:lvl9pPr>
          </a:lstStyle>
          <a:p>
            <a:endParaRPr/>
          </a:p>
        </p:txBody>
      </p:sp>
      <p:sp>
        <p:nvSpPr>
          <p:cNvPr id="43" name="Google Shape;43;p5"/>
          <p:cNvSpPr txBox="1">
            <a:spLocks noGrp="1"/>
          </p:cNvSpPr>
          <p:nvPr>
            <p:ph type="body" idx="2"/>
          </p:nvPr>
        </p:nvSpPr>
        <p:spPr>
          <a:xfrm>
            <a:off x="4646613" y="1700215"/>
            <a:ext cx="3810000" cy="4548187"/>
          </a:xfrm>
          <a:prstGeom prst="rect">
            <a:avLst/>
          </a:prstGeom>
          <a:noFill/>
          <a:ln>
            <a:noFill/>
          </a:ln>
        </p:spPr>
        <p:txBody>
          <a:bodyPr spcFirstLastPara="1" wrap="square" lIns="91425" tIns="45700" rIns="91425" bIns="45700" anchor="t" anchorCtr="0">
            <a:noAutofit/>
          </a:bodyPr>
          <a:lstStyle>
            <a:lvl1pPr marL="457200" lvl="0" indent="-361950" algn="l">
              <a:spcBef>
                <a:spcPts val="420"/>
              </a:spcBef>
              <a:spcAft>
                <a:spcPts val="0"/>
              </a:spcAft>
              <a:buSzPts val="2100"/>
              <a:buChar char="■"/>
              <a:defRPr sz="2100"/>
            </a:lvl1pPr>
            <a:lvl2pPr marL="914400" lvl="1" indent="-342900" algn="l">
              <a:spcBef>
                <a:spcPts val="360"/>
              </a:spcBef>
              <a:spcAft>
                <a:spcPts val="0"/>
              </a:spcAft>
              <a:buSzPts val="1800"/>
              <a:buChar char="■"/>
              <a:defRPr sz="1800"/>
            </a:lvl2pPr>
            <a:lvl3pPr marL="1371600" lvl="2" indent="-323850" algn="l">
              <a:spcBef>
                <a:spcPts val="300"/>
              </a:spcBef>
              <a:spcAft>
                <a:spcPts val="0"/>
              </a:spcAft>
              <a:buSzPts val="1500"/>
              <a:buChar char="■"/>
              <a:defRPr sz="1500"/>
            </a:lvl3pPr>
            <a:lvl4pPr marL="1828800" lvl="3" indent="-314325" algn="l">
              <a:spcBef>
                <a:spcPts val="270"/>
              </a:spcBef>
              <a:spcAft>
                <a:spcPts val="0"/>
              </a:spcAft>
              <a:buSzPts val="1350"/>
              <a:buChar char="■"/>
              <a:defRPr sz="1350"/>
            </a:lvl4pPr>
            <a:lvl5pPr marL="2286000" lvl="4" indent="-314325" algn="l">
              <a:spcBef>
                <a:spcPts val="270"/>
              </a:spcBef>
              <a:spcAft>
                <a:spcPts val="0"/>
              </a:spcAft>
              <a:buSzPts val="1350"/>
              <a:buChar char="■"/>
              <a:defRPr sz="1350"/>
            </a:lvl5pPr>
            <a:lvl6pPr marL="2743200" lvl="5" indent="-314325" algn="l">
              <a:spcBef>
                <a:spcPts val="270"/>
              </a:spcBef>
              <a:spcAft>
                <a:spcPts val="0"/>
              </a:spcAft>
              <a:buSzPts val="1350"/>
              <a:buChar char="■"/>
              <a:defRPr sz="1350"/>
            </a:lvl6pPr>
            <a:lvl7pPr marL="3200400" lvl="6" indent="-314325" algn="l">
              <a:spcBef>
                <a:spcPts val="270"/>
              </a:spcBef>
              <a:spcAft>
                <a:spcPts val="0"/>
              </a:spcAft>
              <a:buSzPts val="1350"/>
              <a:buChar char="■"/>
              <a:defRPr sz="1350"/>
            </a:lvl7pPr>
            <a:lvl8pPr marL="3657600" lvl="7" indent="-314325" algn="l">
              <a:spcBef>
                <a:spcPts val="270"/>
              </a:spcBef>
              <a:spcAft>
                <a:spcPts val="0"/>
              </a:spcAft>
              <a:buSzPts val="1350"/>
              <a:buChar char="■"/>
              <a:defRPr sz="1350"/>
            </a:lvl8pPr>
            <a:lvl9pPr marL="4114800" lvl="8" indent="-314325" algn="l">
              <a:spcBef>
                <a:spcPts val="270"/>
              </a:spcBef>
              <a:spcAft>
                <a:spcPts val="0"/>
              </a:spcAft>
              <a:buSzPts val="1350"/>
              <a:buChar char="■"/>
              <a:defRPr sz="1350"/>
            </a:lvl9pPr>
          </a:lstStyle>
          <a:p>
            <a:endParaRPr/>
          </a:p>
        </p:txBody>
      </p:sp>
      <p:sp>
        <p:nvSpPr>
          <p:cNvPr id="44" name="Google Shape;44;p5"/>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None/>
              <a:defRPr sz="1800" b="1"/>
            </a:lvl1pPr>
            <a:lvl2pPr marL="914400" lvl="1" indent="-228600" algn="l">
              <a:spcBef>
                <a:spcPts val="300"/>
              </a:spcBef>
              <a:spcAft>
                <a:spcPts val="0"/>
              </a:spcAft>
              <a:buSzPts val="1500"/>
              <a:buNone/>
              <a:defRPr sz="1500" b="1"/>
            </a:lvl2pPr>
            <a:lvl3pPr marL="1371600" lvl="2" indent="-228600" algn="l">
              <a:spcBef>
                <a:spcPts val="270"/>
              </a:spcBef>
              <a:spcAft>
                <a:spcPts val="0"/>
              </a:spcAft>
              <a:buSzPts val="1350"/>
              <a:buNone/>
              <a:defRPr sz="1350" b="1"/>
            </a:lvl3pPr>
            <a:lvl4pPr marL="1828800" lvl="3" indent="-228600" algn="l">
              <a:spcBef>
                <a:spcPts val="240"/>
              </a:spcBef>
              <a:spcAft>
                <a:spcPts val="0"/>
              </a:spcAft>
              <a:buSzPts val="1200"/>
              <a:buNone/>
              <a:defRPr sz="1200" b="1"/>
            </a:lvl4pPr>
            <a:lvl5pPr marL="2286000" lvl="4" indent="-228600" algn="l">
              <a:spcBef>
                <a:spcPts val="240"/>
              </a:spcBef>
              <a:spcAft>
                <a:spcPts val="0"/>
              </a:spcAft>
              <a:buSzPts val="1200"/>
              <a:buNone/>
              <a:defRPr sz="1200" b="1"/>
            </a:lvl5pPr>
            <a:lvl6pPr marL="2743200" lvl="5" indent="-228600" algn="l">
              <a:spcBef>
                <a:spcPts val="240"/>
              </a:spcBef>
              <a:spcAft>
                <a:spcPts val="0"/>
              </a:spcAft>
              <a:buSzPts val="1200"/>
              <a:buNone/>
              <a:defRPr sz="1200" b="1"/>
            </a:lvl6pPr>
            <a:lvl7pPr marL="3200400" lvl="6" indent="-228600" algn="l">
              <a:spcBef>
                <a:spcPts val="240"/>
              </a:spcBef>
              <a:spcAft>
                <a:spcPts val="0"/>
              </a:spcAft>
              <a:buSzPts val="1200"/>
              <a:buNone/>
              <a:defRPr sz="1200" b="1"/>
            </a:lvl7pPr>
            <a:lvl8pPr marL="3657600" lvl="7" indent="-228600" algn="l">
              <a:spcBef>
                <a:spcPts val="240"/>
              </a:spcBef>
              <a:spcAft>
                <a:spcPts val="0"/>
              </a:spcAft>
              <a:buSzPts val="1200"/>
              <a:buNone/>
              <a:defRPr sz="1200" b="1"/>
            </a:lvl8pPr>
            <a:lvl9pPr marL="4114800" lvl="8" indent="-228600" algn="l">
              <a:spcBef>
                <a:spcPts val="240"/>
              </a:spcBef>
              <a:spcAft>
                <a:spcPts val="0"/>
              </a:spcAft>
              <a:buSzPts val="1200"/>
              <a:buNone/>
              <a:defRPr sz="1200" b="1"/>
            </a:lvl9pPr>
          </a:lstStyle>
          <a:p>
            <a:endParaRPr/>
          </a:p>
        </p:txBody>
      </p:sp>
      <p:sp>
        <p:nvSpPr>
          <p:cNvPr id="49" name="Google Shape;49;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sz="1800"/>
            </a:lvl1pPr>
            <a:lvl2pPr marL="914400" lvl="1" indent="-323850" algn="l">
              <a:spcBef>
                <a:spcPts val="300"/>
              </a:spcBef>
              <a:spcAft>
                <a:spcPts val="0"/>
              </a:spcAft>
              <a:buSzPts val="1500"/>
              <a:buChar char="■"/>
              <a:defRPr sz="1500"/>
            </a:lvl2pPr>
            <a:lvl3pPr marL="1371600" lvl="2" indent="-314325" algn="l">
              <a:spcBef>
                <a:spcPts val="270"/>
              </a:spcBef>
              <a:spcAft>
                <a:spcPts val="0"/>
              </a:spcAft>
              <a:buSzPts val="1350"/>
              <a:buChar char="■"/>
              <a:defRPr sz="1350"/>
            </a:lvl3pPr>
            <a:lvl4pPr marL="1828800" lvl="3" indent="-304800" algn="l">
              <a:spcBef>
                <a:spcPts val="240"/>
              </a:spcBef>
              <a:spcAft>
                <a:spcPts val="0"/>
              </a:spcAft>
              <a:buSzPts val="1200"/>
              <a:buChar char="■"/>
              <a:defRPr sz="1200"/>
            </a:lvl4pPr>
            <a:lvl5pPr marL="2286000" lvl="4" indent="-304800" algn="l">
              <a:spcBef>
                <a:spcPts val="240"/>
              </a:spcBef>
              <a:spcAft>
                <a:spcPts val="0"/>
              </a:spcAft>
              <a:buSzPts val="1200"/>
              <a:buChar char="■"/>
              <a:defRPr sz="1200"/>
            </a:lvl5pPr>
            <a:lvl6pPr marL="2743200" lvl="5" indent="-304800" algn="l">
              <a:spcBef>
                <a:spcPts val="240"/>
              </a:spcBef>
              <a:spcAft>
                <a:spcPts val="0"/>
              </a:spcAft>
              <a:buSzPts val="1200"/>
              <a:buChar char="■"/>
              <a:defRPr sz="1200"/>
            </a:lvl6pPr>
            <a:lvl7pPr marL="3200400" lvl="6" indent="-304800" algn="l">
              <a:spcBef>
                <a:spcPts val="240"/>
              </a:spcBef>
              <a:spcAft>
                <a:spcPts val="0"/>
              </a:spcAft>
              <a:buSzPts val="1200"/>
              <a:buChar char="■"/>
              <a:defRPr sz="1200"/>
            </a:lvl7pPr>
            <a:lvl8pPr marL="3657600" lvl="7" indent="-304800" algn="l">
              <a:spcBef>
                <a:spcPts val="240"/>
              </a:spcBef>
              <a:spcAft>
                <a:spcPts val="0"/>
              </a:spcAft>
              <a:buSzPts val="1200"/>
              <a:buChar char="■"/>
              <a:defRPr sz="1200"/>
            </a:lvl8pPr>
            <a:lvl9pPr marL="4114800" lvl="8" indent="-304800" algn="l">
              <a:spcBef>
                <a:spcPts val="240"/>
              </a:spcBef>
              <a:spcAft>
                <a:spcPts val="0"/>
              </a:spcAft>
              <a:buSzPts val="1200"/>
              <a:buChar char="■"/>
              <a:defRPr sz="1200"/>
            </a:lvl9pPr>
          </a:lstStyle>
          <a:p>
            <a:endParaRPr/>
          </a:p>
        </p:txBody>
      </p:sp>
      <p:sp>
        <p:nvSpPr>
          <p:cNvPr id="50" name="Google Shape;50;p6"/>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360"/>
              </a:spcBef>
              <a:spcAft>
                <a:spcPts val="0"/>
              </a:spcAft>
              <a:buSzPts val="1800"/>
              <a:buNone/>
              <a:defRPr sz="1800" b="1"/>
            </a:lvl1pPr>
            <a:lvl2pPr marL="914400" lvl="1" indent="-228600" algn="l">
              <a:spcBef>
                <a:spcPts val="300"/>
              </a:spcBef>
              <a:spcAft>
                <a:spcPts val="0"/>
              </a:spcAft>
              <a:buSzPts val="1500"/>
              <a:buNone/>
              <a:defRPr sz="1500" b="1"/>
            </a:lvl2pPr>
            <a:lvl3pPr marL="1371600" lvl="2" indent="-228600" algn="l">
              <a:spcBef>
                <a:spcPts val="270"/>
              </a:spcBef>
              <a:spcAft>
                <a:spcPts val="0"/>
              </a:spcAft>
              <a:buSzPts val="1350"/>
              <a:buNone/>
              <a:defRPr sz="1350" b="1"/>
            </a:lvl3pPr>
            <a:lvl4pPr marL="1828800" lvl="3" indent="-228600" algn="l">
              <a:spcBef>
                <a:spcPts val="240"/>
              </a:spcBef>
              <a:spcAft>
                <a:spcPts val="0"/>
              </a:spcAft>
              <a:buSzPts val="1200"/>
              <a:buNone/>
              <a:defRPr sz="1200" b="1"/>
            </a:lvl4pPr>
            <a:lvl5pPr marL="2286000" lvl="4" indent="-228600" algn="l">
              <a:spcBef>
                <a:spcPts val="240"/>
              </a:spcBef>
              <a:spcAft>
                <a:spcPts val="0"/>
              </a:spcAft>
              <a:buSzPts val="1200"/>
              <a:buNone/>
              <a:defRPr sz="1200" b="1"/>
            </a:lvl5pPr>
            <a:lvl6pPr marL="2743200" lvl="5" indent="-228600" algn="l">
              <a:spcBef>
                <a:spcPts val="240"/>
              </a:spcBef>
              <a:spcAft>
                <a:spcPts val="0"/>
              </a:spcAft>
              <a:buSzPts val="1200"/>
              <a:buNone/>
              <a:defRPr sz="1200" b="1"/>
            </a:lvl6pPr>
            <a:lvl7pPr marL="3200400" lvl="6" indent="-228600" algn="l">
              <a:spcBef>
                <a:spcPts val="240"/>
              </a:spcBef>
              <a:spcAft>
                <a:spcPts val="0"/>
              </a:spcAft>
              <a:buSzPts val="1200"/>
              <a:buNone/>
              <a:defRPr sz="1200" b="1"/>
            </a:lvl7pPr>
            <a:lvl8pPr marL="3657600" lvl="7" indent="-228600" algn="l">
              <a:spcBef>
                <a:spcPts val="240"/>
              </a:spcBef>
              <a:spcAft>
                <a:spcPts val="0"/>
              </a:spcAft>
              <a:buSzPts val="1200"/>
              <a:buNone/>
              <a:defRPr sz="1200" b="1"/>
            </a:lvl8pPr>
            <a:lvl9pPr marL="4114800" lvl="8" indent="-228600" algn="l">
              <a:spcBef>
                <a:spcPts val="240"/>
              </a:spcBef>
              <a:spcAft>
                <a:spcPts val="0"/>
              </a:spcAft>
              <a:buSzPts val="1200"/>
              <a:buNone/>
              <a:defRPr sz="1200" b="1"/>
            </a:lvl9pPr>
          </a:lstStyle>
          <a:p>
            <a:endParaRPr/>
          </a:p>
        </p:txBody>
      </p:sp>
      <p:sp>
        <p:nvSpPr>
          <p:cNvPr id="51" name="Google Shape;51;p6"/>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sz="1800"/>
            </a:lvl1pPr>
            <a:lvl2pPr marL="914400" lvl="1" indent="-323850" algn="l">
              <a:spcBef>
                <a:spcPts val="300"/>
              </a:spcBef>
              <a:spcAft>
                <a:spcPts val="0"/>
              </a:spcAft>
              <a:buSzPts val="1500"/>
              <a:buChar char="■"/>
              <a:defRPr sz="1500"/>
            </a:lvl2pPr>
            <a:lvl3pPr marL="1371600" lvl="2" indent="-314325" algn="l">
              <a:spcBef>
                <a:spcPts val="270"/>
              </a:spcBef>
              <a:spcAft>
                <a:spcPts val="0"/>
              </a:spcAft>
              <a:buSzPts val="1350"/>
              <a:buChar char="■"/>
              <a:defRPr sz="1350"/>
            </a:lvl3pPr>
            <a:lvl4pPr marL="1828800" lvl="3" indent="-304800" algn="l">
              <a:spcBef>
                <a:spcPts val="240"/>
              </a:spcBef>
              <a:spcAft>
                <a:spcPts val="0"/>
              </a:spcAft>
              <a:buSzPts val="1200"/>
              <a:buChar char="■"/>
              <a:defRPr sz="1200"/>
            </a:lvl4pPr>
            <a:lvl5pPr marL="2286000" lvl="4" indent="-304800" algn="l">
              <a:spcBef>
                <a:spcPts val="240"/>
              </a:spcBef>
              <a:spcAft>
                <a:spcPts val="0"/>
              </a:spcAft>
              <a:buSzPts val="1200"/>
              <a:buChar char="■"/>
              <a:defRPr sz="1200"/>
            </a:lvl5pPr>
            <a:lvl6pPr marL="2743200" lvl="5" indent="-304800" algn="l">
              <a:spcBef>
                <a:spcPts val="240"/>
              </a:spcBef>
              <a:spcAft>
                <a:spcPts val="0"/>
              </a:spcAft>
              <a:buSzPts val="1200"/>
              <a:buChar char="■"/>
              <a:defRPr sz="1200"/>
            </a:lvl6pPr>
            <a:lvl7pPr marL="3200400" lvl="6" indent="-304800" algn="l">
              <a:spcBef>
                <a:spcPts val="240"/>
              </a:spcBef>
              <a:spcAft>
                <a:spcPts val="0"/>
              </a:spcAft>
              <a:buSzPts val="1200"/>
              <a:buChar char="■"/>
              <a:defRPr sz="1200"/>
            </a:lvl7pPr>
            <a:lvl8pPr marL="3657600" lvl="7" indent="-304800" algn="l">
              <a:spcBef>
                <a:spcPts val="240"/>
              </a:spcBef>
              <a:spcAft>
                <a:spcPts val="0"/>
              </a:spcAft>
              <a:buSzPts val="1200"/>
              <a:buChar char="■"/>
              <a:defRPr sz="1200"/>
            </a:lvl8pPr>
            <a:lvl9pPr marL="4114800" lvl="8" indent="-304800" algn="l">
              <a:spcBef>
                <a:spcPts val="240"/>
              </a:spcBef>
              <a:spcAft>
                <a:spcPts val="0"/>
              </a:spcAft>
              <a:buSzPts val="1200"/>
              <a:buChar char="■"/>
              <a:defRPr sz="1200"/>
            </a:lvl9pPr>
          </a:lstStyle>
          <a:p>
            <a:endParaRPr/>
          </a:p>
        </p:txBody>
      </p:sp>
      <p:sp>
        <p:nvSpPr>
          <p:cNvPr id="52" name="Google Shape;52;p6"/>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8"/>
        <p:cNvGrpSpPr/>
        <p:nvPr/>
      </p:nvGrpSpPr>
      <p:grpSpPr>
        <a:xfrm>
          <a:off x="0" y="0"/>
          <a:ext cx="0" cy="0"/>
          <a:chOff x="0" y="0"/>
          <a:chExt cx="0" cy="0"/>
        </a:xfrm>
      </p:grpSpPr>
      <p:sp>
        <p:nvSpPr>
          <p:cNvPr id="59" name="Google Shape;59;p8"/>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5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SzPts val="2400"/>
              <a:buChar char="■"/>
              <a:defRPr sz="2400"/>
            </a:lvl1pPr>
            <a:lvl2pPr marL="914400" lvl="1" indent="-361950" algn="l">
              <a:spcBef>
                <a:spcPts val="420"/>
              </a:spcBef>
              <a:spcAft>
                <a:spcPts val="0"/>
              </a:spcAft>
              <a:buSzPts val="2100"/>
              <a:buChar char="■"/>
              <a:defRPr sz="2100"/>
            </a:lvl2pPr>
            <a:lvl3pPr marL="1371600" lvl="2" indent="-342900" algn="l">
              <a:spcBef>
                <a:spcPts val="360"/>
              </a:spcBef>
              <a:spcAft>
                <a:spcPts val="0"/>
              </a:spcAft>
              <a:buSzPts val="1800"/>
              <a:buChar char="■"/>
              <a:defRPr sz="1800"/>
            </a:lvl3pPr>
            <a:lvl4pPr marL="1828800" lvl="3" indent="-323850" algn="l">
              <a:spcBef>
                <a:spcPts val="300"/>
              </a:spcBef>
              <a:spcAft>
                <a:spcPts val="0"/>
              </a:spcAft>
              <a:buSzPts val="1500"/>
              <a:buChar char="■"/>
              <a:defRPr sz="1500"/>
            </a:lvl4pPr>
            <a:lvl5pPr marL="2286000" lvl="4" indent="-323850" algn="l">
              <a:spcBef>
                <a:spcPts val="300"/>
              </a:spcBef>
              <a:spcAft>
                <a:spcPts val="0"/>
              </a:spcAft>
              <a:buSzPts val="1500"/>
              <a:buChar char="■"/>
              <a:defRPr sz="1500"/>
            </a:lvl5pPr>
            <a:lvl6pPr marL="2743200" lvl="5" indent="-323850" algn="l">
              <a:spcBef>
                <a:spcPts val="300"/>
              </a:spcBef>
              <a:spcAft>
                <a:spcPts val="0"/>
              </a:spcAft>
              <a:buSzPts val="1500"/>
              <a:buChar char="■"/>
              <a:defRPr sz="1500"/>
            </a:lvl6pPr>
            <a:lvl7pPr marL="3200400" lvl="6" indent="-323850" algn="l">
              <a:spcBef>
                <a:spcPts val="300"/>
              </a:spcBef>
              <a:spcAft>
                <a:spcPts val="0"/>
              </a:spcAft>
              <a:buSzPts val="1500"/>
              <a:buChar char="■"/>
              <a:defRPr sz="1500"/>
            </a:lvl7pPr>
            <a:lvl8pPr marL="3657600" lvl="7" indent="-323850" algn="l">
              <a:spcBef>
                <a:spcPts val="300"/>
              </a:spcBef>
              <a:spcAft>
                <a:spcPts val="0"/>
              </a:spcAft>
              <a:buSzPts val="1500"/>
              <a:buChar char="■"/>
              <a:defRPr sz="1500"/>
            </a:lvl8pPr>
            <a:lvl9pPr marL="4114800" lvl="8" indent="-323850" algn="l">
              <a:spcBef>
                <a:spcPts val="300"/>
              </a:spcBef>
              <a:spcAft>
                <a:spcPts val="0"/>
              </a:spcAft>
              <a:buSzPts val="1500"/>
              <a:buChar char="■"/>
              <a:defRPr sz="1500"/>
            </a:lvl9pPr>
          </a:lstStyle>
          <a:p>
            <a:endParaRPr/>
          </a:p>
        </p:txBody>
      </p:sp>
      <p:sp>
        <p:nvSpPr>
          <p:cNvPr id="64" name="Google Shape;64;p9"/>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10"/>
              </a:spcBef>
              <a:spcAft>
                <a:spcPts val="0"/>
              </a:spcAft>
              <a:buSzPts val="1050"/>
              <a:buNone/>
              <a:defRPr sz="1050"/>
            </a:lvl1pPr>
            <a:lvl2pPr marL="914400" lvl="1" indent="-228600" algn="l">
              <a:spcBef>
                <a:spcPts val="180"/>
              </a:spcBef>
              <a:spcAft>
                <a:spcPts val="0"/>
              </a:spcAft>
              <a:buSzPts val="900"/>
              <a:buNone/>
              <a:defRPr sz="900"/>
            </a:lvl2pPr>
            <a:lvl3pPr marL="1371600" lvl="2" indent="-228600" algn="l">
              <a:spcBef>
                <a:spcPts val="150"/>
              </a:spcBef>
              <a:spcAft>
                <a:spcPts val="0"/>
              </a:spcAft>
              <a:buSzPts val="750"/>
              <a:buNone/>
              <a:defRPr sz="750"/>
            </a:lvl3pPr>
            <a:lvl4pPr marL="1828800" lvl="3" indent="-228600" algn="l">
              <a:spcBef>
                <a:spcPts val="135"/>
              </a:spcBef>
              <a:spcAft>
                <a:spcPts val="0"/>
              </a:spcAft>
              <a:buSzPts val="675"/>
              <a:buNone/>
              <a:defRPr sz="675"/>
            </a:lvl4pPr>
            <a:lvl5pPr marL="2286000" lvl="4" indent="-228600" algn="l">
              <a:spcBef>
                <a:spcPts val="135"/>
              </a:spcBef>
              <a:spcAft>
                <a:spcPts val="0"/>
              </a:spcAft>
              <a:buSzPts val="675"/>
              <a:buNone/>
              <a:defRPr sz="675"/>
            </a:lvl5pPr>
            <a:lvl6pPr marL="2743200" lvl="5" indent="-228600" algn="l">
              <a:spcBef>
                <a:spcPts val="135"/>
              </a:spcBef>
              <a:spcAft>
                <a:spcPts val="0"/>
              </a:spcAft>
              <a:buSzPts val="675"/>
              <a:buNone/>
              <a:defRPr sz="675"/>
            </a:lvl6pPr>
            <a:lvl7pPr marL="3200400" lvl="6" indent="-228600" algn="l">
              <a:spcBef>
                <a:spcPts val="135"/>
              </a:spcBef>
              <a:spcAft>
                <a:spcPts val="0"/>
              </a:spcAft>
              <a:buSzPts val="675"/>
              <a:buNone/>
              <a:defRPr sz="675"/>
            </a:lvl7pPr>
            <a:lvl8pPr marL="3657600" lvl="7" indent="-228600" algn="l">
              <a:spcBef>
                <a:spcPts val="135"/>
              </a:spcBef>
              <a:spcAft>
                <a:spcPts val="0"/>
              </a:spcAft>
              <a:buSzPts val="675"/>
              <a:buNone/>
              <a:defRPr sz="675"/>
            </a:lvl8pPr>
            <a:lvl9pPr marL="4114800" lvl="8" indent="-228600" algn="l">
              <a:spcBef>
                <a:spcPts val="135"/>
              </a:spcBef>
              <a:spcAft>
                <a:spcPts val="0"/>
              </a:spcAft>
              <a:buSzPts val="675"/>
              <a:buNone/>
              <a:defRPr sz="675"/>
            </a:lvl9pPr>
          </a:lstStyle>
          <a:p>
            <a:endParaRPr/>
          </a:p>
        </p:txBody>
      </p:sp>
      <p:sp>
        <p:nvSpPr>
          <p:cNvPr id="65" name="Google Shape;65;p9"/>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5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a:spLocks noGrp="1"/>
          </p:cNvSpPr>
          <p:nvPr>
            <p:ph type="pic" idx="2"/>
          </p:nvPr>
        </p:nvSpPr>
        <p:spPr>
          <a:xfrm>
            <a:off x="1792288" y="612775"/>
            <a:ext cx="5486400" cy="4114800"/>
          </a:xfrm>
          <a:prstGeom prst="rect">
            <a:avLst/>
          </a:prstGeom>
          <a:noFill/>
          <a:ln>
            <a:noFill/>
          </a:ln>
        </p:spPr>
      </p:sp>
      <p:sp>
        <p:nvSpPr>
          <p:cNvPr id="70" name="Google Shape;70;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10"/>
              </a:spcBef>
              <a:spcAft>
                <a:spcPts val="0"/>
              </a:spcAft>
              <a:buSzPts val="1050"/>
              <a:buNone/>
              <a:defRPr sz="1050"/>
            </a:lvl1pPr>
            <a:lvl2pPr marL="914400" lvl="1" indent="-228600" algn="l">
              <a:spcBef>
                <a:spcPts val="180"/>
              </a:spcBef>
              <a:spcAft>
                <a:spcPts val="0"/>
              </a:spcAft>
              <a:buSzPts val="900"/>
              <a:buNone/>
              <a:defRPr sz="900"/>
            </a:lvl2pPr>
            <a:lvl3pPr marL="1371600" lvl="2" indent="-228600" algn="l">
              <a:spcBef>
                <a:spcPts val="150"/>
              </a:spcBef>
              <a:spcAft>
                <a:spcPts val="0"/>
              </a:spcAft>
              <a:buSzPts val="750"/>
              <a:buNone/>
              <a:defRPr sz="750"/>
            </a:lvl3pPr>
            <a:lvl4pPr marL="1828800" lvl="3" indent="-228600" algn="l">
              <a:spcBef>
                <a:spcPts val="135"/>
              </a:spcBef>
              <a:spcAft>
                <a:spcPts val="0"/>
              </a:spcAft>
              <a:buSzPts val="675"/>
              <a:buNone/>
              <a:defRPr sz="675"/>
            </a:lvl4pPr>
            <a:lvl5pPr marL="2286000" lvl="4" indent="-228600" algn="l">
              <a:spcBef>
                <a:spcPts val="135"/>
              </a:spcBef>
              <a:spcAft>
                <a:spcPts val="0"/>
              </a:spcAft>
              <a:buSzPts val="675"/>
              <a:buNone/>
              <a:defRPr sz="675"/>
            </a:lvl5pPr>
            <a:lvl6pPr marL="2743200" lvl="5" indent="-228600" algn="l">
              <a:spcBef>
                <a:spcPts val="135"/>
              </a:spcBef>
              <a:spcAft>
                <a:spcPts val="0"/>
              </a:spcAft>
              <a:buSzPts val="675"/>
              <a:buNone/>
              <a:defRPr sz="675"/>
            </a:lvl6pPr>
            <a:lvl7pPr marL="3200400" lvl="6" indent="-228600" algn="l">
              <a:spcBef>
                <a:spcPts val="135"/>
              </a:spcBef>
              <a:spcAft>
                <a:spcPts val="0"/>
              </a:spcAft>
              <a:buSzPts val="675"/>
              <a:buNone/>
              <a:defRPr sz="675"/>
            </a:lvl7pPr>
            <a:lvl8pPr marL="3657600" lvl="7" indent="-228600" algn="l">
              <a:spcBef>
                <a:spcPts val="135"/>
              </a:spcBef>
              <a:spcAft>
                <a:spcPts val="0"/>
              </a:spcAft>
              <a:buSzPts val="675"/>
              <a:buNone/>
              <a:defRPr sz="675"/>
            </a:lvl8pPr>
            <a:lvl9pPr marL="4114800" lvl="8" indent="-228600" algn="l">
              <a:spcBef>
                <a:spcPts val="135"/>
              </a:spcBef>
              <a:spcAft>
                <a:spcPts val="0"/>
              </a:spcAft>
              <a:buSzPts val="675"/>
              <a:buNone/>
              <a:defRPr sz="675"/>
            </a:lvl9pPr>
          </a:lstStyle>
          <a:p>
            <a:endParaRPr/>
          </a:p>
        </p:txBody>
      </p:sp>
      <p:sp>
        <p:nvSpPr>
          <p:cNvPr id="71" name="Google Shape;71;p10"/>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jpg"/><Relationship Id="rId2" Type="http://schemas.openxmlformats.org/officeDocument/2006/relationships/slideLayout" Target="../slideLayouts/slideLayout2.xml"/><Relationship Id="rId16"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5.jp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jpg"/><Relationship Id="rId2" Type="http://schemas.openxmlformats.org/officeDocument/2006/relationships/slideLayout" Target="../slideLayouts/slideLayout14.xml"/><Relationship Id="rId16"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18" Type="http://schemas.openxmlformats.org/officeDocument/2006/relationships/image" Target="../media/image5.jp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4.jpg"/><Relationship Id="rId2" Type="http://schemas.openxmlformats.org/officeDocument/2006/relationships/slideLayout" Target="../slideLayouts/slideLayout26.xml"/><Relationship Id="rId16" Type="http://schemas.openxmlformats.org/officeDocument/2006/relationships/image" Target="../media/image3.jp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jp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pic>
        <p:nvPicPr>
          <p:cNvPr id="10" name="Google Shape;10;p1" descr="Title3"/>
          <p:cNvPicPr preferRelativeResize="0"/>
          <p:nvPr/>
        </p:nvPicPr>
        <p:blipFill rotWithShape="1">
          <a:blip r:embed="rId14">
            <a:alphaModFix/>
          </a:blip>
          <a:srcRect/>
          <a:stretch/>
        </p:blipFill>
        <p:spPr>
          <a:xfrm>
            <a:off x="395289" y="692152"/>
            <a:ext cx="654050" cy="720725"/>
          </a:xfrm>
          <a:prstGeom prst="rect">
            <a:avLst/>
          </a:prstGeom>
          <a:noFill/>
          <a:ln>
            <a:noFill/>
          </a:ln>
        </p:spPr>
      </p:pic>
      <p:cxnSp>
        <p:nvCxnSpPr>
          <p:cNvPr id="11" name="Google Shape;11;p1"/>
          <p:cNvCxnSpPr/>
          <p:nvPr/>
        </p:nvCxnSpPr>
        <p:spPr>
          <a:xfrm>
            <a:off x="250826" y="1196975"/>
            <a:ext cx="7850188" cy="0"/>
          </a:xfrm>
          <a:prstGeom prst="straightConnector1">
            <a:avLst/>
          </a:prstGeom>
          <a:noFill/>
          <a:ln w="38100" cap="flat" cmpd="sng">
            <a:solidFill>
              <a:srgbClr val="333399"/>
            </a:solidFill>
            <a:prstDash val="solid"/>
            <a:round/>
            <a:headEnd type="none" w="med" len="med"/>
            <a:tailEnd type="none" w="med" len="med"/>
          </a:ln>
        </p:spPr>
      </p:cxnSp>
      <p:pic>
        <p:nvPicPr>
          <p:cNvPr id="12" name="Google Shape;12;p1" descr="line"/>
          <p:cNvPicPr preferRelativeResize="0"/>
          <p:nvPr/>
        </p:nvPicPr>
        <p:blipFill rotWithShape="1">
          <a:blip r:embed="rId15">
            <a:alphaModFix/>
          </a:blip>
          <a:srcRect r="-51111" b="46908"/>
          <a:stretch/>
        </p:blipFill>
        <p:spPr>
          <a:xfrm>
            <a:off x="9036051" y="2924175"/>
            <a:ext cx="107950" cy="3843338"/>
          </a:xfrm>
          <a:prstGeom prst="rect">
            <a:avLst/>
          </a:prstGeom>
          <a:noFill/>
          <a:ln>
            <a:noFill/>
          </a:ln>
        </p:spPr>
      </p:pic>
      <p:pic>
        <p:nvPicPr>
          <p:cNvPr id="13" name="Google Shape;13;p1" descr="line"/>
          <p:cNvPicPr preferRelativeResize="0"/>
          <p:nvPr/>
        </p:nvPicPr>
        <p:blipFill rotWithShape="1">
          <a:blip r:embed="rId16">
            <a:alphaModFix/>
          </a:blip>
          <a:srcRect/>
          <a:stretch/>
        </p:blipFill>
        <p:spPr>
          <a:xfrm>
            <a:off x="1870075" y="6669090"/>
            <a:ext cx="7239000" cy="71437"/>
          </a:xfrm>
          <a:prstGeom prst="rect">
            <a:avLst/>
          </a:prstGeom>
          <a:noFill/>
          <a:ln>
            <a:noFill/>
          </a:ln>
        </p:spPr>
      </p:pic>
      <p:sp>
        <p:nvSpPr>
          <p:cNvPr id="14" name="Google Shape;14;p1"/>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600" b="1" i="0" u="none" strike="noStrike" cap="none">
                <a:solidFill>
                  <a:srgbClr val="000099"/>
                </a:solidFill>
                <a:latin typeface="Times New Roman"/>
                <a:ea typeface="Times New Roman"/>
                <a:cs typeface="Times New Roman"/>
                <a:sym typeface="Times New Roman"/>
              </a:defRPr>
            </a:lvl1pPr>
            <a:lvl2pPr marR="0" lvl="1" algn="l" rtl="0">
              <a:spcBef>
                <a:spcPts val="0"/>
              </a:spcBef>
              <a:spcAft>
                <a:spcPts val="0"/>
              </a:spcAft>
              <a:buSzPts val="1400"/>
              <a:buNone/>
              <a:defRPr sz="2700" b="1" i="0" u="none" strike="noStrike" cap="none">
                <a:solidFill>
                  <a:srgbClr val="000099"/>
                </a:solidFill>
                <a:latin typeface="Arial"/>
                <a:ea typeface="Arial"/>
                <a:cs typeface="Arial"/>
                <a:sym typeface="Arial"/>
              </a:defRPr>
            </a:lvl2pPr>
            <a:lvl3pPr marR="0" lvl="2" algn="l" rtl="0">
              <a:spcBef>
                <a:spcPts val="0"/>
              </a:spcBef>
              <a:spcAft>
                <a:spcPts val="0"/>
              </a:spcAft>
              <a:buSzPts val="1400"/>
              <a:buNone/>
              <a:defRPr sz="2700" b="1" i="0" u="none" strike="noStrike" cap="none">
                <a:solidFill>
                  <a:srgbClr val="000099"/>
                </a:solidFill>
                <a:latin typeface="Arial"/>
                <a:ea typeface="Arial"/>
                <a:cs typeface="Arial"/>
                <a:sym typeface="Arial"/>
              </a:defRPr>
            </a:lvl3pPr>
            <a:lvl4pPr marR="0" lvl="3" algn="l" rtl="0">
              <a:spcBef>
                <a:spcPts val="0"/>
              </a:spcBef>
              <a:spcAft>
                <a:spcPts val="0"/>
              </a:spcAft>
              <a:buSzPts val="1400"/>
              <a:buNone/>
              <a:defRPr sz="2700" b="1" i="0" u="none" strike="noStrike" cap="none">
                <a:solidFill>
                  <a:srgbClr val="000099"/>
                </a:solidFill>
                <a:latin typeface="Arial"/>
                <a:ea typeface="Arial"/>
                <a:cs typeface="Arial"/>
                <a:sym typeface="Arial"/>
              </a:defRPr>
            </a:lvl4pPr>
            <a:lvl5pPr marR="0" lvl="4" algn="l" rtl="0">
              <a:spcBef>
                <a:spcPts val="0"/>
              </a:spcBef>
              <a:spcAft>
                <a:spcPts val="0"/>
              </a:spcAft>
              <a:buSzPts val="1400"/>
              <a:buNone/>
              <a:defRPr sz="2700" b="1" i="0" u="none" strike="noStrike" cap="none">
                <a:solidFill>
                  <a:srgbClr val="000099"/>
                </a:solidFill>
                <a:latin typeface="Arial"/>
                <a:ea typeface="Arial"/>
                <a:cs typeface="Arial"/>
                <a:sym typeface="Arial"/>
              </a:defRPr>
            </a:lvl5pPr>
            <a:lvl6pPr marR="0" lvl="5" algn="l" rtl="0">
              <a:spcBef>
                <a:spcPts val="0"/>
              </a:spcBef>
              <a:spcAft>
                <a:spcPts val="0"/>
              </a:spcAft>
              <a:buSzPts val="1400"/>
              <a:buNone/>
              <a:defRPr sz="2700" b="1" i="0" u="none" strike="noStrike" cap="none">
                <a:solidFill>
                  <a:srgbClr val="000099"/>
                </a:solidFill>
                <a:latin typeface="Arial"/>
                <a:ea typeface="Arial"/>
                <a:cs typeface="Arial"/>
                <a:sym typeface="Arial"/>
              </a:defRPr>
            </a:lvl6pPr>
            <a:lvl7pPr marR="0" lvl="6" algn="l" rtl="0">
              <a:spcBef>
                <a:spcPts val="0"/>
              </a:spcBef>
              <a:spcAft>
                <a:spcPts val="0"/>
              </a:spcAft>
              <a:buSzPts val="1400"/>
              <a:buNone/>
              <a:defRPr sz="2700" b="1" i="0" u="none" strike="noStrike" cap="none">
                <a:solidFill>
                  <a:srgbClr val="000099"/>
                </a:solidFill>
                <a:latin typeface="Arial"/>
                <a:ea typeface="Arial"/>
                <a:cs typeface="Arial"/>
                <a:sym typeface="Arial"/>
              </a:defRPr>
            </a:lvl7pPr>
            <a:lvl8pPr marR="0" lvl="7" algn="l" rtl="0">
              <a:spcBef>
                <a:spcPts val="0"/>
              </a:spcBef>
              <a:spcAft>
                <a:spcPts val="0"/>
              </a:spcAft>
              <a:buSzPts val="1400"/>
              <a:buNone/>
              <a:defRPr sz="2700" b="1" i="0" u="none" strike="noStrike" cap="none">
                <a:solidFill>
                  <a:srgbClr val="000099"/>
                </a:solidFill>
                <a:latin typeface="Arial"/>
                <a:ea typeface="Arial"/>
                <a:cs typeface="Arial"/>
                <a:sym typeface="Arial"/>
              </a:defRPr>
            </a:lvl8pPr>
            <a:lvl9pPr marR="0" lvl="8" algn="l" rtl="0">
              <a:spcBef>
                <a:spcPts val="0"/>
              </a:spcBef>
              <a:spcAft>
                <a:spcPts val="0"/>
              </a:spcAft>
              <a:buSzPts val="1400"/>
              <a:buNone/>
              <a:defRPr sz="2700" b="1" i="0" u="none" strike="noStrike" cap="none">
                <a:solidFill>
                  <a:srgbClr val="000099"/>
                </a:solidFill>
                <a:latin typeface="Arial"/>
                <a:ea typeface="Arial"/>
                <a:cs typeface="Arial"/>
                <a:sym typeface="Arial"/>
              </a:defRPr>
            </a:lvl9pPr>
          </a:lstStyle>
          <a:p>
            <a:endParaRPr/>
          </a:p>
        </p:txBody>
      </p:sp>
      <p:sp>
        <p:nvSpPr>
          <p:cNvPr id="15" name="Google Shape;15;p1"/>
          <p:cNvSpPr txBox="1">
            <a:spLocks noGrp="1"/>
          </p:cNvSpPr>
          <p:nvPr>
            <p:ph type="body" idx="1"/>
          </p:nvPr>
        </p:nvSpPr>
        <p:spPr>
          <a:xfrm>
            <a:off x="684213" y="1700215"/>
            <a:ext cx="7772400" cy="4548187"/>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rgbClr val="0000FF"/>
              </a:buClr>
              <a:buSzPts val="2400"/>
              <a:buFont typeface="Noto Sans Symbols"/>
              <a:buChar char="■"/>
              <a:defRPr sz="2400" b="1" i="0" u="none" strike="noStrike" cap="none">
                <a:solidFill>
                  <a:srgbClr val="000099"/>
                </a:solidFill>
                <a:latin typeface="Times New Roman"/>
                <a:ea typeface="Times New Roman"/>
                <a:cs typeface="Times New Roman"/>
                <a:sym typeface="Times New Roman"/>
              </a:defRPr>
            </a:lvl1pPr>
            <a:lvl2pPr marL="914400" marR="0" lvl="1" indent="-355600" algn="l" rtl="0">
              <a:spcBef>
                <a:spcPts val="400"/>
              </a:spcBef>
              <a:spcAft>
                <a:spcPts val="0"/>
              </a:spcAft>
              <a:buClr>
                <a:srgbClr val="0000FF"/>
              </a:buClr>
              <a:buSzPts val="2000"/>
              <a:buFont typeface="Noto Sans Symbols"/>
              <a:buChar char="■"/>
              <a:defRPr sz="2000" b="0" i="0" u="none" strike="noStrike" cap="none">
                <a:solidFill>
                  <a:srgbClr val="990000"/>
                </a:solidFill>
                <a:latin typeface="Times New Roman"/>
                <a:ea typeface="Times New Roman"/>
                <a:cs typeface="Times New Roman"/>
                <a:sym typeface="Times New Roman"/>
              </a:defRPr>
            </a:lvl2pPr>
            <a:lvl3pPr marL="1371600" marR="0" lvl="2" indent="-342900" algn="l" rtl="0">
              <a:spcBef>
                <a:spcPts val="360"/>
              </a:spcBef>
              <a:spcAft>
                <a:spcPts val="0"/>
              </a:spcAft>
              <a:buClr>
                <a:srgbClr val="0000FF"/>
              </a:buClr>
              <a:buSzPts val="1800"/>
              <a:buFont typeface="Noto Sans Symbols"/>
              <a:buChar char="■"/>
              <a:defRPr sz="1800" b="0" i="0" u="none" strike="noStrike" cap="none">
                <a:solidFill>
                  <a:srgbClr val="0000FF"/>
                </a:solidFill>
                <a:latin typeface="Times New Roman"/>
                <a:ea typeface="Times New Roman"/>
                <a:cs typeface="Times New Roman"/>
                <a:sym typeface="Times New Roman"/>
              </a:defRPr>
            </a:lvl3pPr>
            <a:lvl4pPr marL="1828800" marR="0" lvl="3" indent="-330200" algn="l" rtl="0">
              <a:spcBef>
                <a:spcPts val="320"/>
              </a:spcBef>
              <a:spcAft>
                <a:spcPts val="0"/>
              </a:spcAft>
              <a:buClr>
                <a:srgbClr val="0000FF"/>
              </a:buClr>
              <a:buSzPts val="1600"/>
              <a:buFont typeface="Noto Sans Symbols"/>
              <a:buChar char="■"/>
              <a:defRPr sz="1600" b="0" i="0" u="none" strike="noStrike" cap="none">
                <a:solidFill>
                  <a:srgbClr val="00CC00"/>
                </a:solidFill>
                <a:latin typeface="Times New Roman"/>
                <a:ea typeface="Times New Roman"/>
                <a:cs typeface="Times New Roman"/>
                <a:sym typeface="Times New Roman"/>
              </a:defRPr>
            </a:lvl4pPr>
            <a:lvl5pPr marL="2286000" marR="0" lvl="4" indent="-330200" algn="l" rtl="0">
              <a:spcBef>
                <a:spcPts val="320"/>
              </a:spcBef>
              <a:spcAft>
                <a:spcPts val="0"/>
              </a:spcAft>
              <a:buClr>
                <a:srgbClr val="0000FF"/>
              </a:buClr>
              <a:buSzPts val="1600"/>
              <a:buFont typeface="Noto Sans Symbols"/>
              <a:buChar char="■"/>
              <a:defRPr sz="1600" b="0" i="0" u="none" strike="noStrike" cap="none">
                <a:solidFill>
                  <a:srgbClr val="FF3300"/>
                </a:solidFill>
                <a:latin typeface="Times New Roman"/>
                <a:ea typeface="Times New Roman"/>
                <a:cs typeface="Times New Roman"/>
                <a:sym typeface="Times New Roman"/>
              </a:defRPr>
            </a:lvl5pPr>
            <a:lvl6pPr marL="2743200" marR="0" lvl="5" indent="-304800" algn="l" rtl="0">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6pPr>
            <a:lvl7pPr marL="3200400" marR="0" lvl="6" indent="-304800" algn="l" rtl="0">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7pPr>
            <a:lvl8pPr marL="3657600" marR="0" lvl="7" indent="-304800" algn="l" rtl="0">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8pPr>
            <a:lvl9pPr marL="4114800" marR="0" lvl="8" indent="-304800" algn="l" rtl="0">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9pPr>
          </a:lstStyle>
          <a:p>
            <a:endParaRPr/>
          </a:p>
        </p:txBody>
      </p:sp>
      <p:sp>
        <p:nvSpPr>
          <p:cNvPr id="16" name="Google Shape;16;p1"/>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105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7" name="Google Shape;17;p1"/>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50" b="0" i="0" u="none" strike="noStrike" cap="none">
                <a:solidFill>
                  <a:schemeClr val="dk1"/>
                </a:solidFill>
                <a:latin typeface="Arial"/>
                <a:ea typeface="Arial"/>
                <a:cs typeface="Arial"/>
                <a:sym typeface="Arial"/>
              </a:defRPr>
            </a:lvl1pPr>
            <a:lvl2pPr marL="0" marR="0" lvl="1" indent="0" algn="r" rtl="0">
              <a:spcBef>
                <a:spcPts val="0"/>
              </a:spcBef>
              <a:buNone/>
              <a:defRPr sz="1050" b="0" i="0" u="none" strike="noStrike" cap="none">
                <a:solidFill>
                  <a:schemeClr val="dk1"/>
                </a:solidFill>
                <a:latin typeface="Arial"/>
                <a:ea typeface="Arial"/>
                <a:cs typeface="Arial"/>
                <a:sym typeface="Arial"/>
              </a:defRPr>
            </a:lvl2pPr>
            <a:lvl3pPr marL="0" marR="0" lvl="2" indent="0" algn="r" rtl="0">
              <a:spcBef>
                <a:spcPts val="0"/>
              </a:spcBef>
              <a:buNone/>
              <a:defRPr sz="1050" b="0" i="0" u="none" strike="noStrike" cap="none">
                <a:solidFill>
                  <a:schemeClr val="dk1"/>
                </a:solidFill>
                <a:latin typeface="Arial"/>
                <a:ea typeface="Arial"/>
                <a:cs typeface="Arial"/>
                <a:sym typeface="Arial"/>
              </a:defRPr>
            </a:lvl3pPr>
            <a:lvl4pPr marL="0" marR="0" lvl="3" indent="0" algn="r" rtl="0">
              <a:spcBef>
                <a:spcPts val="0"/>
              </a:spcBef>
              <a:buNone/>
              <a:defRPr sz="1050" b="0" i="0" u="none" strike="noStrike" cap="none">
                <a:solidFill>
                  <a:schemeClr val="dk1"/>
                </a:solidFill>
                <a:latin typeface="Arial"/>
                <a:ea typeface="Arial"/>
                <a:cs typeface="Arial"/>
                <a:sym typeface="Arial"/>
              </a:defRPr>
            </a:lvl4pPr>
            <a:lvl5pPr marL="0" marR="0" lvl="4" indent="0" algn="r" rtl="0">
              <a:spcBef>
                <a:spcPts val="0"/>
              </a:spcBef>
              <a:buNone/>
              <a:defRPr sz="1050" b="0" i="0" u="none" strike="noStrike" cap="none">
                <a:solidFill>
                  <a:schemeClr val="dk1"/>
                </a:solidFill>
                <a:latin typeface="Arial"/>
                <a:ea typeface="Arial"/>
                <a:cs typeface="Arial"/>
                <a:sym typeface="Arial"/>
              </a:defRPr>
            </a:lvl5pPr>
            <a:lvl6pPr marL="0" marR="0" lvl="5" indent="0" algn="r" rtl="0">
              <a:spcBef>
                <a:spcPts val="0"/>
              </a:spcBef>
              <a:buNone/>
              <a:defRPr sz="1050" b="0" i="0" u="none" strike="noStrike" cap="none">
                <a:solidFill>
                  <a:schemeClr val="dk1"/>
                </a:solidFill>
                <a:latin typeface="Arial"/>
                <a:ea typeface="Arial"/>
                <a:cs typeface="Arial"/>
                <a:sym typeface="Arial"/>
              </a:defRPr>
            </a:lvl6pPr>
            <a:lvl7pPr marL="0" marR="0" lvl="6" indent="0" algn="r" rtl="0">
              <a:spcBef>
                <a:spcPts val="0"/>
              </a:spcBef>
              <a:buNone/>
              <a:defRPr sz="1050" b="0" i="0" u="none" strike="noStrike" cap="none">
                <a:solidFill>
                  <a:schemeClr val="dk1"/>
                </a:solidFill>
                <a:latin typeface="Arial"/>
                <a:ea typeface="Arial"/>
                <a:cs typeface="Arial"/>
                <a:sym typeface="Arial"/>
              </a:defRPr>
            </a:lvl7pPr>
            <a:lvl8pPr marL="0" marR="0" lvl="7" indent="0" algn="r" rtl="0">
              <a:spcBef>
                <a:spcPts val="0"/>
              </a:spcBef>
              <a:buNone/>
              <a:defRPr sz="1050" b="0" i="0" u="none" strike="noStrike" cap="none">
                <a:solidFill>
                  <a:schemeClr val="dk1"/>
                </a:solidFill>
                <a:latin typeface="Arial"/>
                <a:ea typeface="Arial"/>
                <a:cs typeface="Arial"/>
                <a:sym typeface="Arial"/>
              </a:defRPr>
            </a:lvl8pPr>
            <a:lvl9pPr marL="0" marR="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18" name="Google Shape;18;p1"/>
          <p:cNvGrpSpPr/>
          <p:nvPr/>
        </p:nvGrpSpPr>
        <p:grpSpPr>
          <a:xfrm>
            <a:off x="7956550" y="6165850"/>
            <a:ext cx="1187450" cy="692150"/>
            <a:chOff x="521" y="210"/>
            <a:chExt cx="2520" cy="1504"/>
          </a:xfrm>
        </p:grpSpPr>
        <p:pic>
          <p:nvPicPr>
            <p:cNvPr id="19" name="Google Shape;19;p1" descr="未標題-2"/>
            <p:cNvPicPr preferRelativeResize="0"/>
            <p:nvPr/>
          </p:nvPicPr>
          <p:blipFill rotWithShape="1">
            <a:blip r:embed="rId17">
              <a:alphaModFix/>
            </a:blip>
            <a:srcRect/>
            <a:stretch/>
          </p:blipFill>
          <p:spPr>
            <a:xfrm>
              <a:off x="657" y="709"/>
              <a:ext cx="2268" cy="816"/>
            </a:xfrm>
            <a:prstGeom prst="rect">
              <a:avLst/>
            </a:prstGeom>
            <a:noFill/>
            <a:ln>
              <a:noFill/>
            </a:ln>
          </p:spPr>
        </p:pic>
        <p:pic>
          <p:nvPicPr>
            <p:cNvPr id="20" name="Google Shape;20;p1" descr="未標題-1 複製"/>
            <p:cNvPicPr preferRelativeResize="0"/>
            <p:nvPr/>
          </p:nvPicPr>
          <p:blipFill rotWithShape="1">
            <a:blip r:embed="rId18">
              <a:alphaModFix/>
            </a:blip>
            <a:srcRect/>
            <a:stretch/>
          </p:blipFill>
          <p:spPr>
            <a:xfrm>
              <a:off x="521" y="210"/>
              <a:ext cx="2520" cy="1504"/>
            </a:xfrm>
            <a:prstGeom prst="rect">
              <a:avLst/>
            </a:prstGeom>
            <a:noFill/>
            <a:ln>
              <a:noFill/>
            </a:ln>
          </p:spPr>
        </p:pic>
      </p:grpSp>
      <p:cxnSp>
        <p:nvCxnSpPr>
          <p:cNvPr id="21" name="Google Shape;21;p1"/>
          <p:cNvCxnSpPr/>
          <p:nvPr/>
        </p:nvCxnSpPr>
        <p:spPr>
          <a:xfrm rot="5400000">
            <a:off x="58738" y="1174750"/>
            <a:ext cx="1250950" cy="0"/>
          </a:xfrm>
          <a:prstGeom prst="straightConnector1">
            <a:avLst/>
          </a:prstGeom>
          <a:noFill/>
          <a:ln w="38100" cap="flat" cmpd="sng">
            <a:solidFill>
              <a:srgbClr val="333399"/>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
        <p:cNvGrpSpPr/>
        <p:nvPr/>
      </p:nvGrpSpPr>
      <p:grpSpPr>
        <a:xfrm>
          <a:off x="0" y="0"/>
          <a:ext cx="0" cy="0"/>
          <a:chOff x="0" y="0"/>
          <a:chExt cx="0" cy="0"/>
        </a:xfrm>
      </p:grpSpPr>
      <p:pic>
        <p:nvPicPr>
          <p:cNvPr id="90" name="Google Shape;90;p14" descr="Title3"/>
          <p:cNvPicPr preferRelativeResize="0"/>
          <p:nvPr/>
        </p:nvPicPr>
        <p:blipFill rotWithShape="1">
          <a:blip r:embed="rId14">
            <a:alphaModFix/>
          </a:blip>
          <a:srcRect/>
          <a:stretch/>
        </p:blipFill>
        <p:spPr>
          <a:xfrm>
            <a:off x="395289" y="692152"/>
            <a:ext cx="654050" cy="720725"/>
          </a:xfrm>
          <a:prstGeom prst="rect">
            <a:avLst/>
          </a:prstGeom>
          <a:noFill/>
          <a:ln>
            <a:noFill/>
          </a:ln>
        </p:spPr>
      </p:pic>
      <p:cxnSp>
        <p:nvCxnSpPr>
          <p:cNvPr id="91" name="Google Shape;91;p14"/>
          <p:cNvCxnSpPr/>
          <p:nvPr/>
        </p:nvCxnSpPr>
        <p:spPr>
          <a:xfrm>
            <a:off x="250826" y="1196975"/>
            <a:ext cx="7850188" cy="0"/>
          </a:xfrm>
          <a:prstGeom prst="straightConnector1">
            <a:avLst/>
          </a:prstGeom>
          <a:noFill/>
          <a:ln w="38100" cap="flat" cmpd="sng">
            <a:solidFill>
              <a:srgbClr val="333399"/>
            </a:solidFill>
            <a:prstDash val="solid"/>
            <a:round/>
            <a:headEnd type="none" w="sm" len="sm"/>
            <a:tailEnd type="none" w="sm" len="sm"/>
          </a:ln>
        </p:spPr>
      </p:cxnSp>
      <p:pic>
        <p:nvPicPr>
          <p:cNvPr id="92" name="Google Shape;92;p14" descr="line"/>
          <p:cNvPicPr preferRelativeResize="0"/>
          <p:nvPr/>
        </p:nvPicPr>
        <p:blipFill rotWithShape="1">
          <a:blip r:embed="rId15">
            <a:alphaModFix/>
          </a:blip>
          <a:srcRect r="-51111" b="46907"/>
          <a:stretch/>
        </p:blipFill>
        <p:spPr>
          <a:xfrm>
            <a:off x="9036051" y="2924175"/>
            <a:ext cx="107950" cy="3843338"/>
          </a:xfrm>
          <a:prstGeom prst="rect">
            <a:avLst/>
          </a:prstGeom>
          <a:noFill/>
          <a:ln>
            <a:noFill/>
          </a:ln>
        </p:spPr>
      </p:pic>
      <p:pic>
        <p:nvPicPr>
          <p:cNvPr id="93" name="Google Shape;93;p14" descr="line"/>
          <p:cNvPicPr preferRelativeResize="0"/>
          <p:nvPr/>
        </p:nvPicPr>
        <p:blipFill rotWithShape="1">
          <a:blip r:embed="rId16">
            <a:alphaModFix/>
          </a:blip>
          <a:srcRect/>
          <a:stretch/>
        </p:blipFill>
        <p:spPr>
          <a:xfrm>
            <a:off x="1870075" y="6669090"/>
            <a:ext cx="7239000" cy="71437"/>
          </a:xfrm>
          <a:prstGeom prst="rect">
            <a:avLst/>
          </a:prstGeom>
          <a:noFill/>
          <a:ln>
            <a:noFill/>
          </a:ln>
        </p:spPr>
      </p:pic>
      <p:sp>
        <p:nvSpPr>
          <p:cNvPr id="94" name="Google Shape;94;p14"/>
          <p:cNvSpPr txBox="1">
            <a:spLocks noGrp="1"/>
          </p:cNvSpPr>
          <p:nvPr>
            <p:ph type="title"/>
          </p:nvPr>
        </p:nvSpPr>
        <p:spPr>
          <a:xfrm>
            <a:off x="1042989" y="331790"/>
            <a:ext cx="7415212" cy="9366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600" b="1" i="0" u="none" strike="noStrike" cap="none">
                <a:solidFill>
                  <a:srgbClr val="000099"/>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2700" b="1" i="0" u="none" strike="noStrike" cap="none">
                <a:solidFill>
                  <a:srgbClr val="000099"/>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700" b="1" i="0" u="none" strike="noStrike" cap="none">
                <a:solidFill>
                  <a:srgbClr val="000099"/>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700" b="1" i="0" u="none" strike="noStrike" cap="none">
                <a:solidFill>
                  <a:srgbClr val="000099"/>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700" b="1" i="0" u="none" strike="noStrike" cap="none">
                <a:solidFill>
                  <a:srgbClr val="000099"/>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700" b="1" i="0" u="none" strike="noStrike" cap="none">
                <a:solidFill>
                  <a:srgbClr val="000099"/>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700" b="1" i="0" u="none" strike="noStrike" cap="none">
                <a:solidFill>
                  <a:srgbClr val="000099"/>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700" b="1" i="0" u="none" strike="noStrike" cap="none">
                <a:solidFill>
                  <a:srgbClr val="000099"/>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700" b="1" i="0" u="none" strike="noStrike" cap="none">
                <a:solidFill>
                  <a:srgbClr val="000099"/>
                </a:solidFill>
                <a:latin typeface="Arial"/>
                <a:ea typeface="Arial"/>
                <a:cs typeface="Arial"/>
                <a:sym typeface="Arial"/>
              </a:defRPr>
            </a:lvl9pPr>
          </a:lstStyle>
          <a:p>
            <a:endParaRPr/>
          </a:p>
        </p:txBody>
      </p:sp>
      <p:sp>
        <p:nvSpPr>
          <p:cNvPr id="95" name="Google Shape;95;p14"/>
          <p:cNvSpPr txBox="1">
            <a:spLocks noGrp="1"/>
          </p:cNvSpPr>
          <p:nvPr>
            <p:ph type="body" idx="1"/>
          </p:nvPr>
        </p:nvSpPr>
        <p:spPr>
          <a:xfrm>
            <a:off x="684213" y="1700215"/>
            <a:ext cx="7772400" cy="4548187"/>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480"/>
              </a:spcBef>
              <a:spcAft>
                <a:spcPts val="0"/>
              </a:spcAft>
              <a:buClr>
                <a:srgbClr val="0000FF"/>
              </a:buClr>
              <a:buSzPts val="2400"/>
              <a:buFont typeface="Noto Sans Symbols"/>
              <a:buChar char="■"/>
              <a:defRPr sz="2400" b="1" i="0" u="none" strike="noStrike" cap="none">
                <a:solidFill>
                  <a:srgbClr val="000099"/>
                </a:solidFill>
                <a:latin typeface="Times New Roman"/>
                <a:ea typeface="Times New Roman"/>
                <a:cs typeface="Times New Roman"/>
                <a:sym typeface="Times New Roman"/>
              </a:defRPr>
            </a:lvl1pPr>
            <a:lvl2pPr marL="914400" marR="0" lvl="1" indent="-355600" algn="l" rtl="0">
              <a:lnSpc>
                <a:spcPct val="100000"/>
              </a:lnSpc>
              <a:spcBef>
                <a:spcPts val="400"/>
              </a:spcBef>
              <a:spcAft>
                <a:spcPts val="0"/>
              </a:spcAft>
              <a:buClr>
                <a:srgbClr val="0000FF"/>
              </a:buClr>
              <a:buSzPts val="2000"/>
              <a:buFont typeface="Noto Sans Symbols"/>
              <a:buChar char="■"/>
              <a:defRPr sz="2000" b="0" i="0" u="none" strike="noStrike" cap="none">
                <a:solidFill>
                  <a:srgbClr val="990000"/>
                </a:solidFill>
                <a:latin typeface="Times New Roman"/>
                <a:ea typeface="Times New Roman"/>
                <a:cs typeface="Times New Roman"/>
                <a:sym typeface="Times New Roman"/>
              </a:defRPr>
            </a:lvl2pPr>
            <a:lvl3pPr marL="1371600" marR="0" lvl="2" indent="-342900" algn="l" rtl="0">
              <a:lnSpc>
                <a:spcPct val="100000"/>
              </a:lnSpc>
              <a:spcBef>
                <a:spcPts val="360"/>
              </a:spcBef>
              <a:spcAft>
                <a:spcPts val="0"/>
              </a:spcAft>
              <a:buClr>
                <a:srgbClr val="0000FF"/>
              </a:buClr>
              <a:buSzPts val="1800"/>
              <a:buFont typeface="Noto Sans Symbols"/>
              <a:buChar char="■"/>
              <a:defRPr sz="1800" b="0" i="0" u="none" strike="noStrike" cap="none">
                <a:solidFill>
                  <a:srgbClr val="0000FF"/>
                </a:solidFill>
                <a:latin typeface="Times New Roman"/>
                <a:ea typeface="Times New Roman"/>
                <a:cs typeface="Times New Roman"/>
                <a:sym typeface="Times New Roman"/>
              </a:defRPr>
            </a:lvl3pPr>
            <a:lvl4pPr marL="1828800" marR="0" lvl="3" indent="-330200" algn="l" rtl="0">
              <a:lnSpc>
                <a:spcPct val="100000"/>
              </a:lnSpc>
              <a:spcBef>
                <a:spcPts val="320"/>
              </a:spcBef>
              <a:spcAft>
                <a:spcPts val="0"/>
              </a:spcAft>
              <a:buClr>
                <a:srgbClr val="0000FF"/>
              </a:buClr>
              <a:buSzPts val="1600"/>
              <a:buFont typeface="Noto Sans Symbols"/>
              <a:buChar char="■"/>
              <a:defRPr sz="1600" b="0" i="0" u="none" strike="noStrike" cap="none">
                <a:solidFill>
                  <a:srgbClr val="00CC00"/>
                </a:solidFill>
                <a:latin typeface="Times New Roman"/>
                <a:ea typeface="Times New Roman"/>
                <a:cs typeface="Times New Roman"/>
                <a:sym typeface="Times New Roman"/>
              </a:defRPr>
            </a:lvl4pPr>
            <a:lvl5pPr marL="2286000" marR="0" lvl="4" indent="-330200" algn="l" rtl="0">
              <a:lnSpc>
                <a:spcPct val="100000"/>
              </a:lnSpc>
              <a:spcBef>
                <a:spcPts val="320"/>
              </a:spcBef>
              <a:spcAft>
                <a:spcPts val="0"/>
              </a:spcAft>
              <a:buClr>
                <a:srgbClr val="0000FF"/>
              </a:buClr>
              <a:buSzPts val="1600"/>
              <a:buFont typeface="Noto Sans Symbols"/>
              <a:buChar char="■"/>
              <a:defRPr sz="1600" b="0" i="0" u="none" strike="noStrike" cap="none">
                <a:solidFill>
                  <a:srgbClr val="FF3300"/>
                </a:solidFill>
                <a:latin typeface="Times New Roman"/>
                <a:ea typeface="Times New Roman"/>
                <a:cs typeface="Times New Roman"/>
                <a:sym typeface="Times New Roman"/>
              </a:defRPr>
            </a:lvl5pPr>
            <a:lvl6pPr marL="2743200" marR="0" lvl="5" indent="-304800" algn="l" rtl="0">
              <a:lnSpc>
                <a:spcPct val="100000"/>
              </a:lnSpc>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6pPr>
            <a:lvl7pPr marL="3200400" marR="0" lvl="6" indent="-304800" algn="l" rtl="0">
              <a:lnSpc>
                <a:spcPct val="100000"/>
              </a:lnSpc>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7pPr>
            <a:lvl8pPr marL="3657600" marR="0" lvl="7" indent="-304800" algn="l" rtl="0">
              <a:lnSpc>
                <a:spcPct val="100000"/>
              </a:lnSpc>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8pPr>
            <a:lvl9pPr marL="4114800" marR="0" lvl="8" indent="-304800" algn="l" rtl="0">
              <a:lnSpc>
                <a:spcPct val="100000"/>
              </a:lnSpc>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9pPr>
          </a:lstStyle>
          <a:p>
            <a:endParaRPr/>
          </a:p>
        </p:txBody>
      </p:sp>
      <p:sp>
        <p:nvSpPr>
          <p:cNvPr id="96" name="Google Shape;96;p14"/>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05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97" name="Google Shape;97;p14"/>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98" name="Google Shape;98;p14"/>
          <p:cNvGrpSpPr/>
          <p:nvPr/>
        </p:nvGrpSpPr>
        <p:grpSpPr>
          <a:xfrm>
            <a:off x="7956550" y="6165850"/>
            <a:ext cx="1187450" cy="692150"/>
            <a:chOff x="521" y="210"/>
            <a:chExt cx="2520" cy="1504"/>
          </a:xfrm>
        </p:grpSpPr>
        <p:pic>
          <p:nvPicPr>
            <p:cNvPr id="99" name="Google Shape;99;p14" descr="未標題-2"/>
            <p:cNvPicPr preferRelativeResize="0"/>
            <p:nvPr/>
          </p:nvPicPr>
          <p:blipFill rotWithShape="1">
            <a:blip r:embed="rId17">
              <a:alphaModFix/>
            </a:blip>
            <a:srcRect/>
            <a:stretch/>
          </p:blipFill>
          <p:spPr>
            <a:xfrm>
              <a:off x="657" y="709"/>
              <a:ext cx="2268" cy="816"/>
            </a:xfrm>
            <a:prstGeom prst="rect">
              <a:avLst/>
            </a:prstGeom>
            <a:noFill/>
            <a:ln>
              <a:noFill/>
            </a:ln>
          </p:spPr>
        </p:pic>
        <p:pic>
          <p:nvPicPr>
            <p:cNvPr id="100" name="Google Shape;100;p14" descr="未標題-1 複製"/>
            <p:cNvPicPr preferRelativeResize="0"/>
            <p:nvPr/>
          </p:nvPicPr>
          <p:blipFill rotWithShape="1">
            <a:blip r:embed="rId18">
              <a:alphaModFix/>
            </a:blip>
            <a:srcRect/>
            <a:stretch/>
          </p:blipFill>
          <p:spPr>
            <a:xfrm>
              <a:off x="521" y="210"/>
              <a:ext cx="2520" cy="1504"/>
            </a:xfrm>
            <a:prstGeom prst="rect">
              <a:avLst/>
            </a:prstGeom>
            <a:noFill/>
            <a:ln>
              <a:noFill/>
            </a:ln>
          </p:spPr>
        </p:pic>
      </p:grpSp>
      <p:cxnSp>
        <p:nvCxnSpPr>
          <p:cNvPr id="101" name="Google Shape;101;p14"/>
          <p:cNvCxnSpPr/>
          <p:nvPr/>
        </p:nvCxnSpPr>
        <p:spPr>
          <a:xfrm rot="5400000">
            <a:off x="58738" y="1174750"/>
            <a:ext cx="1250950" cy="0"/>
          </a:xfrm>
          <a:prstGeom prst="straightConnector1">
            <a:avLst/>
          </a:prstGeom>
          <a:noFill/>
          <a:ln w="38100" cap="flat" cmpd="sng">
            <a:solidFill>
              <a:srgbClr val="333399"/>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
        <p:cNvGrpSpPr/>
        <p:nvPr/>
      </p:nvGrpSpPr>
      <p:grpSpPr>
        <a:xfrm>
          <a:off x="0" y="0"/>
          <a:ext cx="0" cy="0"/>
          <a:chOff x="0" y="0"/>
          <a:chExt cx="0" cy="0"/>
        </a:xfrm>
      </p:grpSpPr>
      <p:pic>
        <p:nvPicPr>
          <p:cNvPr id="170" name="Google Shape;170;p27" descr="Title3"/>
          <p:cNvPicPr preferRelativeResize="0"/>
          <p:nvPr/>
        </p:nvPicPr>
        <p:blipFill rotWithShape="1">
          <a:blip r:embed="rId14">
            <a:alphaModFix/>
          </a:blip>
          <a:srcRect/>
          <a:stretch/>
        </p:blipFill>
        <p:spPr>
          <a:xfrm>
            <a:off x="395289" y="692152"/>
            <a:ext cx="654050" cy="720725"/>
          </a:xfrm>
          <a:prstGeom prst="rect">
            <a:avLst/>
          </a:prstGeom>
          <a:noFill/>
          <a:ln>
            <a:noFill/>
          </a:ln>
        </p:spPr>
      </p:pic>
      <p:cxnSp>
        <p:nvCxnSpPr>
          <p:cNvPr id="171" name="Google Shape;171;p27"/>
          <p:cNvCxnSpPr/>
          <p:nvPr/>
        </p:nvCxnSpPr>
        <p:spPr>
          <a:xfrm>
            <a:off x="250826" y="1196975"/>
            <a:ext cx="7850100" cy="0"/>
          </a:xfrm>
          <a:prstGeom prst="straightConnector1">
            <a:avLst/>
          </a:prstGeom>
          <a:noFill/>
          <a:ln w="38100" cap="flat" cmpd="sng">
            <a:solidFill>
              <a:srgbClr val="333399"/>
            </a:solidFill>
            <a:prstDash val="solid"/>
            <a:round/>
            <a:headEnd type="none" w="med" len="med"/>
            <a:tailEnd type="none" w="med" len="med"/>
          </a:ln>
        </p:spPr>
      </p:cxnSp>
      <p:pic>
        <p:nvPicPr>
          <p:cNvPr id="172" name="Google Shape;172;p27" descr="line"/>
          <p:cNvPicPr preferRelativeResize="0"/>
          <p:nvPr/>
        </p:nvPicPr>
        <p:blipFill rotWithShape="1">
          <a:blip r:embed="rId15">
            <a:alphaModFix/>
          </a:blip>
          <a:srcRect r="-51103" b="46910"/>
          <a:stretch/>
        </p:blipFill>
        <p:spPr>
          <a:xfrm>
            <a:off x="9036051" y="2924175"/>
            <a:ext cx="107950" cy="3843338"/>
          </a:xfrm>
          <a:prstGeom prst="rect">
            <a:avLst/>
          </a:prstGeom>
          <a:noFill/>
          <a:ln>
            <a:noFill/>
          </a:ln>
        </p:spPr>
      </p:pic>
      <p:pic>
        <p:nvPicPr>
          <p:cNvPr id="173" name="Google Shape;173;p27" descr="line"/>
          <p:cNvPicPr preferRelativeResize="0"/>
          <p:nvPr/>
        </p:nvPicPr>
        <p:blipFill rotWithShape="1">
          <a:blip r:embed="rId16">
            <a:alphaModFix/>
          </a:blip>
          <a:srcRect/>
          <a:stretch/>
        </p:blipFill>
        <p:spPr>
          <a:xfrm>
            <a:off x="1870075" y="6669090"/>
            <a:ext cx="7239000" cy="71437"/>
          </a:xfrm>
          <a:prstGeom prst="rect">
            <a:avLst/>
          </a:prstGeom>
          <a:noFill/>
          <a:ln>
            <a:noFill/>
          </a:ln>
        </p:spPr>
      </p:pic>
      <p:sp>
        <p:nvSpPr>
          <p:cNvPr id="174" name="Google Shape;174;p27"/>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600" b="1" i="0" u="none" strike="noStrike" cap="none">
                <a:solidFill>
                  <a:srgbClr val="000099"/>
                </a:solidFill>
                <a:latin typeface="Times New Roman"/>
                <a:ea typeface="Times New Roman"/>
                <a:cs typeface="Times New Roman"/>
                <a:sym typeface="Times New Roman"/>
              </a:defRPr>
            </a:lvl1pPr>
            <a:lvl2pPr marR="0" lvl="1" algn="l" rtl="0">
              <a:spcBef>
                <a:spcPts val="0"/>
              </a:spcBef>
              <a:spcAft>
                <a:spcPts val="0"/>
              </a:spcAft>
              <a:buSzPts val="1400"/>
              <a:buNone/>
              <a:defRPr sz="2700" b="1" i="0" u="none" strike="noStrike" cap="none">
                <a:solidFill>
                  <a:srgbClr val="000099"/>
                </a:solidFill>
                <a:latin typeface="Arial"/>
                <a:ea typeface="Arial"/>
                <a:cs typeface="Arial"/>
                <a:sym typeface="Arial"/>
              </a:defRPr>
            </a:lvl2pPr>
            <a:lvl3pPr marR="0" lvl="2" algn="l" rtl="0">
              <a:spcBef>
                <a:spcPts val="0"/>
              </a:spcBef>
              <a:spcAft>
                <a:spcPts val="0"/>
              </a:spcAft>
              <a:buSzPts val="1400"/>
              <a:buNone/>
              <a:defRPr sz="2700" b="1" i="0" u="none" strike="noStrike" cap="none">
                <a:solidFill>
                  <a:srgbClr val="000099"/>
                </a:solidFill>
                <a:latin typeface="Arial"/>
                <a:ea typeface="Arial"/>
                <a:cs typeface="Arial"/>
                <a:sym typeface="Arial"/>
              </a:defRPr>
            </a:lvl3pPr>
            <a:lvl4pPr marR="0" lvl="3" algn="l" rtl="0">
              <a:spcBef>
                <a:spcPts val="0"/>
              </a:spcBef>
              <a:spcAft>
                <a:spcPts val="0"/>
              </a:spcAft>
              <a:buSzPts val="1400"/>
              <a:buNone/>
              <a:defRPr sz="2700" b="1" i="0" u="none" strike="noStrike" cap="none">
                <a:solidFill>
                  <a:srgbClr val="000099"/>
                </a:solidFill>
                <a:latin typeface="Arial"/>
                <a:ea typeface="Arial"/>
                <a:cs typeface="Arial"/>
                <a:sym typeface="Arial"/>
              </a:defRPr>
            </a:lvl4pPr>
            <a:lvl5pPr marR="0" lvl="4" algn="l" rtl="0">
              <a:spcBef>
                <a:spcPts val="0"/>
              </a:spcBef>
              <a:spcAft>
                <a:spcPts val="0"/>
              </a:spcAft>
              <a:buSzPts val="1400"/>
              <a:buNone/>
              <a:defRPr sz="2700" b="1" i="0" u="none" strike="noStrike" cap="none">
                <a:solidFill>
                  <a:srgbClr val="000099"/>
                </a:solidFill>
                <a:latin typeface="Arial"/>
                <a:ea typeface="Arial"/>
                <a:cs typeface="Arial"/>
                <a:sym typeface="Arial"/>
              </a:defRPr>
            </a:lvl5pPr>
            <a:lvl6pPr marR="0" lvl="5" algn="l" rtl="0">
              <a:spcBef>
                <a:spcPts val="0"/>
              </a:spcBef>
              <a:spcAft>
                <a:spcPts val="0"/>
              </a:spcAft>
              <a:buSzPts val="1400"/>
              <a:buNone/>
              <a:defRPr sz="2700" b="1" i="0" u="none" strike="noStrike" cap="none">
                <a:solidFill>
                  <a:srgbClr val="000099"/>
                </a:solidFill>
                <a:latin typeface="Arial"/>
                <a:ea typeface="Arial"/>
                <a:cs typeface="Arial"/>
                <a:sym typeface="Arial"/>
              </a:defRPr>
            </a:lvl6pPr>
            <a:lvl7pPr marR="0" lvl="6" algn="l" rtl="0">
              <a:spcBef>
                <a:spcPts val="0"/>
              </a:spcBef>
              <a:spcAft>
                <a:spcPts val="0"/>
              </a:spcAft>
              <a:buSzPts val="1400"/>
              <a:buNone/>
              <a:defRPr sz="2700" b="1" i="0" u="none" strike="noStrike" cap="none">
                <a:solidFill>
                  <a:srgbClr val="000099"/>
                </a:solidFill>
                <a:latin typeface="Arial"/>
                <a:ea typeface="Arial"/>
                <a:cs typeface="Arial"/>
                <a:sym typeface="Arial"/>
              </a:defRPr>
            </a:lvl7pPr>
            <a:lvl8pPr marR="0" lvl="7" algn="l" rtl="0">
              <a:spcBef>
                <a:spcPts val="0"/>
              </a:spcBef>
              <a:spcAft>
                <a:spcPts val="0"/>
              </a:spcAft>
              <a:buSzPts val="1400"/>
              <a:buNone/>
              <a:defRPr sz="2700" b="1" i="0" u="none" strike="noStrike" cap="none">
                <a:solidFill>
                  <a:srgbClr val="000099"/>
                </a:solidFill>
                <a:latin typeface="Arial"/>
                <a:ea typeface="Arial"/>
                <a:cs typeface="Arial"/>
                <a:sym typeface="Arial"/>
              </a:defRPr>
            </a:lvl8pPr>
            <a:lvl9pPr marR="0" lvl="8" algn="l" rtl="0">
              <a:spcBef>
                <a:spcPts val="0"/>
              </a:spcBef>
              <a:spcAft>
                <a:spcPts val="0"/>
              </a:spcAft>
              <a:buSzPts val="1400"/>
              <a:buNone/>
              <a:defRPr sz="2700" b="1" i="0" u="none" strike="noStrike" cap="none">
                <a:solidFill>
                  <a:srgbClr val="000099"/>
                </a:solidFill>
                <a:latin typeface="Arial"/>
                <a:ea typeface="Arial"/>
                <a:cs typeface="Arial"/>
                <a:sym typeface="Arial"/>
              </a:defRPr>
            </a:lvl9pPr>
          </a:lstStyle>
          <a:p>
            <a:endParaRPr/>
          </a:p>
        </p:txBody>
      </p:sp>
      <p:sp>
        <p:nvSpPr>
          <p:cNvPr id="175" name="Google Shape;175;p27"/>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rgbClr val="0000FF"/>
              </a:buClr>
              <a:buSzPts val="2400"/>
              <a:buFont typeface="Noto Sans Symbols"/>
              <a:buChar char="■"/>
              <a:defRPr sz="2400" b="1" i="0" u="none" strike="noStrike" cap="none">
                <a:solidFill>
                  <a:srgbClr val="000099"/>
                </a:solidFill>
                <a:latin typeface="Times New Roman"/>
                <a:ea typeface="Times New Roman"/>
                <a:cs typeface="Times New Roman"/>
                <a:sym typeface="Times New Roman"/>
              </a:defRPr>
            </a:lvl1pPr>
            <a:lvl2pPr marL="914400" marR="0" lvl="1" indent="-355600" algn="l" rtl="0">
              <a:spcBef>
                <a:spcPts val="400"/>
              </a:spcBef>
              <a:spcAft>
                <a:spcPts val="0"/>
              </a:spcAft>
              <a:buClr>
                <a:srgbClr val="0000FF"/>
              </a:buClr>
              <a:buSzPts val="2000"/>
              <a:buFont typeface="Noto Sans Symbols"/>
              <a:buChar char="■"/>
              <a:defRPr sz="2000" b="0" i="0" u="none" strike="noStrike" cap="none">
                <a:solidFill>
                  <a:srgbClr val="990000"/>
                </a:solidFill>
                <a:latin typeface="Times New Roman"/>
                <a:ea typeface="Times New Roman"/>
                <a:cs typeface="Times New Roman"/>
                <a:sym typeface="Times New Roman"/>
              </a:defRPr>
            </a:lvl2pPr>
            <a:lvl3pPr marL="1371600" marR="0" lvl="2" indent="-342900" algn="l" rtl="0">
              <a:spcBef>
                <a:spcPts val="360"/>
              </a:spcBef>
              <a:spcAft>
                <a:spcPts val="0"/>
              </a:spcAft>
              <a:buClr>
                <a:srgbClr val="0000FF"/>
              </a:buClr>
              <a:buSzPts val="1800"/>
              <a:buFont typeface="Noto Sans Symbols"/>
              <a:buChar char="■"/>
              <a:defRPr sz="1800" b="0" i="0" u="none" strike="noStrike" cap="none">
                <a:solidFill>
                  <a:srgbClr val="0000FF"/>
                </a:solidFill>
                <a:latin typeface="Times New Roman"/>
                <a:ea typeface="Times New Roman"/>
                <a:cs typeface="Times New Roman"/>
                <a:sym typeface="Times New Roman"/>
              </a:defRPr>
            </a:lvl3pPr>
            <a:lvl4pPr marL="1828800" marR="0" lvl="3" indent="-330200" algn="l" rtl="0">
              <a:spcBef>
                <a:spcPts val="320"/>
              </a:spcBef>
              <a:spcAft>
                <a:spcPts val="0"/>
              </a:spcAft>
              <a:buClr>
                <a:srgbClr val="0000FF"/>
              </a:buClr>
              <a:buSzPts val="1600"/>
              <a:buFont typeface="Noto Sans Symbols"/>
              <a:buChar char="■"/>
              <a:defRPr sz="1600" b="0" i="0" u="none" strike="noStrike" cap="none">
                <a:solidFill>
                  <a:srgbClr val="00CC00"/>
                </a:solidFill>
                <a:latin typeface="Times New Roman"/>
                <a:ea typeface="Times New Roman"/>
                <a:cs typeface="Times New Roman"/>
                <a:sym typeface="Times New Roman"/>
              </a:defRPr>
            </a:lvl4pPr>
            <a:lvl5pPr marL="2286000" marR="0" lvl="4" indent="-330200" algn="l" rtl="0">
              <a:spcBef>
                <a:spcPts val="320"/>
              </a:spcBef>
              <a:spcAft>
                <a:spcPts val="0"/>
              </a:spcAft>
              <a:buClr>
                <a:srgbClr val="0000FF"/>
              </a:buClr>
              <a:buSzPts val="1600"/>
              <a:buFont typeface="Noto Sans Symbols"/>
              <a:buChar char="■"/>
              <a:defRPr sz="1600" b="0" i="0" u="none" strike="noStrike" cap="none">
                <a:solidFill>
                  <a:srgbClr val="FF3300"/>
                </a:solidFill>
                <a:latin typeface="Times New Roman"/>
                <a:ea typeface="Times New Roman"/>
                <a:cs typeface="Times New Roman"/>
                <a:sym typeface="Times New Roman"/>
              </a:defRPr>
            </a:lvl5pPr>
            <a:lvl6pPr marL="2743200" marR="0" lvl="5" indent="-304800" algn="l" rtl="0">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6pPr>
            <a:lvl7pPr marL="3200400" marR="0" lvl="6" indent="-304800" algn="l" rtl="0">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7pPr>
            <a:lvl8pPr marL="3657600" marR="0" lvl="7" indent="-304800" algn="l" rtl="0">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8pPr>
            <a:lvl9pPr marL="4114800" marR="0" lvl="8" indent="-304800" algn="l" rtl="0">
              <a:spcBef>
                <a:spcPts val="240"/>
              </a:spcBef>
              <a:spcAft>
                <a:spcPts val="0"/>
              </a:spcAft>
              <a:buClr>
                <a:srgbClr val="0000FF"/>
              </a:buClr>
              <a:buSzPts val="1200"/>
              <a:buFont typeface="Noto Sans Symbols"/>
              <a:buChar char="■"/>
              <a:defRPr sz="1200" b="0" i="0" u="none" strike="noStrike" cap="none">
                <a:solidFill>
                  <a:srgbClr val="FF3300"/>
                </a:solidFill>
                <a:latin typeface="Times New Roman"/>
                <a:ea typeface="Times New Roman"/>
                <a:cs typeface="Times New Roman"/>
                <a:sym typeface="Times New Roman"/>
              </a:defRPr>
            </a:lvl9pPr>
          </a:lstStyle>
          <a:p>
            <a:endParaRPr/>
          </a:p>
        </p:txBody>
      </p:sp>
      <p:sp>
        <p:nvSpPr>
          <p:cNvPr id="176" name="Google Shape;176;p27"/>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1050" b="0" i="0" u="none" strike="noStrike" cap="none">
                <a:solidFill>
                  <a:schemeClr val="dk1"/>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77" name="Google Shape;177;p27"/>
          <p:cNvSpPr txBox="1">
            <a:spLocks noGrp="1"/>
          </p:cNvSpPr>
          <p:nvPr>
            <p:ph type="sldNum" idx="12"/>
          </p:nvPr>
        </p:nvSpPr>
        <p:spPr>
          <a:xfrm>
            <a:off x="6553200" y="6400800"/>
            <a:ext cx="1905000" cy="457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50" b="0" i="0" u="none" strike="noStrike" cap="none">
                <a:solidFill>
                  <a:schemeClr val="dk1"/>
                </a:solidFill>
                <a:latin typeface="Arial"/>
                <a:ea typeface="Arial"/>
                <a:cs typeface="Arial"/>
                <a:sym typeface="Arial"/>
              </a:defRPr>
            </a:lvl1pPr>
            <a:lvl2pPr marL="0" marR="0" lvl="1" indent="0" algn="r" rtl="0">
              <a:spcBef>
                <a:spcPts val="0"/>
              </a:spcBef>
              <a:buNone/>
              <a:defRPr sz="1050" b="0" i="0" u="none" strike="noStrike" cap="none">
                <a:solidFill>
                  <a:schemeClr val="dk1"/>
                </a:solidFill>
                <a:latin typeface="Arial"/>
                <a:ea typeface="Arial"/>
                <a:cs typeface="Arial"/>
                <a:sym typeface="Arial"/>
              </a:defRPr>
            </a:lvl2pPr>
            <a:lvl3pPr marL="0" marR="0" lvl="2" indent="0" algn="r" rtl="0">
              <a:spcBef>
                <a:spcPts val="0"/>
              </a:spcBef>
              <a:buNone/>
              <a:defRPr sz="1050" b="0" i="0" u="none" strike="noStrike" cap="none">
                <a:solidFill>
                  <a:schemeClr val="dk1"/>
                </a:solidFill>
                <a:latin typeface="Arial"/>
                <a:ea typeface="Arial"/>
                <a:cs typeface="Arial"/>
                <a:sym typeface="Arial"/>
              </a:defRPr>
            </a:lvl3pPr>
            <a:lvl4pPr marL="0" marR="0" lvl="3" indent="0" algn="r" rtl="0">
              <a:spcBef>
                <a:spcPts val="0"/>
              </a:spcBef>
              <a:buNone/>
              <a:defRPr sz="1050" b="0" i="0" u="none" strike="noStrike" cap="none">
                <a:solidFill>
                  <a:schemeClr val="dk1"/>
                </a:solidFill>
                <a:latin typeface="Arial"/>
                <a:ea typeface="Arial"/>
                <a:cs typeface="Arial"/>
                <a:sym typeface="Arial"/>
              </a:defRPr>
            </a:lvl4pPr>
            <a:lvl5pPr marL="0" marR="0" lvl="4" indent="0" algn="r" rtl="0">
              <a:spcBef>
                <a:spcPts val="0"/>
              </a:spcBef>
              <a:buNone/>
              <a:defRPr sz="1050" b="0" i="0" u="none" strike="noStrike" cap="none">
                <a:solidFill>
                  <a:schemeClr val="dk1"/>
                </a:solidFill>
                <a:latin typeface="Arial"/>
                <a:ea typeface="Arial"/>
                <a:cs typeface="Arial"/>
                <a:sym typeface="Arial"/>
              </a:defRPr>
            </a:lvl5pPr>
            <a:lvl6pPr marL="0" marR="0" lvl="5" indent="0" algn="r" rtl="0">
              <a:spcBef>
                <a:spcPts val="0"/>
              </a:spcBef>
              <a:buNone/>
              <a:defRPr sz="1050" b="0" i="0" u="none" strike="noStrike" cap="none">
                <a:solidFill>
                  <a:schemeClr val="dk1"/>
                </a:solidFill>
                <a:latin typeface="Arial"/>
                <a:ea typeface="Arial"/>
                <a:cs typeface="Arial"/>
                <a:sym typeface="Arial"/>
              </a:defRPr>
            </a:lvl6pPr>
            <a:lvl7pPr marL="0" marR="0" lvl="6" indent="0" algn="r" rtl="0">
              <a:spcBef>
                <a:spcPts val="0"/>
              </a:spcBef>
              <a:buNone/>
              <a:defRPr sz="1050" b="0" i="0" u="none" strike="noStrike" cap="none">
                <a:solidFill>
                  <a:schemeClr val="dk1"/>
                </a:solidFill>
                <a:latin typeface="Arial"/>
                <a:ea typeface="Arial"/>
                <a:cs typeface="Arial"/>
                <a:sym typeface="Arial"/>
              </a:defRPr>
            </a:lvl7pPr>
            <a:lvl8pPr marL="0" marR="0" lvl="7" indent="0" algn="r" rtl="0">
              <a:spcBef>
                <a:spcPts val="0"/>
              </a:spcBef>
              <a:buNone/>
              <a:defRPr sz="1050" b="0" i="0" u="none" strike="noStrike" cap="none">
                <a:solidFill>
                  <a:schemeClr val="dk1"/>
                </a:solidFill>
                <a:latin typeface="Arial"/>
                <a:ea typeface="Arial"/>
                <a:cs typeface="Arial"/>
                <a:sym typeface="Arial"/>
              </a:defRPr>
            </a:lvl8pPr>
            <a:lvl9pPr marL="0" marR="0" lvl="8" indent="0" algn="r" rtl="0">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grpSp>
        <p:nvGrpSpPr>
          <p:cNvPr id="178" name="Google Shape;178;p27"/>
          <p:cNvGrpSpPr/>
          <p:nvPr/>
        </p:nvGrpSpPr>
        <p:grpSpPr>
          <a:xfrm>
            <a:off x="7956550" y="6165850"/>
            <a:ext cx="1187290" cy="692132"/>
            <a:chOff x="521" y="210"/>
            <a:chExt cx="2520" cy="1504"/>
          </a:xfrm>
        </p:grpSpPr>
        <p:pic>
          <p:nvPicPr>
            <p:cNvPr id="179" name="Google Shape;179;p27" descr="未標題-2"/>
            <p:cNvPicPr preferRelativeResize="0"/>
            <p:nvPr/>
          </p:nvPicPr>
          <p:blipFill rotWithShape="1">
            <a:blip r:embed="rId17">
              <a:alphaModFix/>
            </a:blip>
            <a:srcRect/>
            <a:stretch/>
          </p:blipFill>
          <p:spPr>
            <a:xfrm>
              <a:off x="657" y="709"/>
              <a:ext cx="2268" cy="816"/>
            </a:xfrm>
            <a:prstGeom prst="rect">
              <a:avLst/>
            </a:prstGeom>
            <a:noFill/>
            <a:ln>
              <a:noFill/>
            </a:ln>
          </p:spPr>
        </p:pic>
        <p:pic>
          <p:nvPicPr>
            <p:cNvPr id="180" name="Google Shape;180;p27" descr="未標題-1 複製"/>
            <p:cNvPicPr preferRelativeResize="0"/>
            <p:nvPr/>
          </p:nvPicPr>
          <p:blipFill rotWithShape="1">
            <a:blip r:embed="rId18">
              <a:alphaModFix/>
            </a:blip>
            <a:srcRect/>
            <a:stretch/>
          </p:blipFill>
          <p:spPr>
            <a:xfrm>
              <a:off x="521" y="210"/>
              <a:ext cx="2520" cy="1504"/>
            </a:xfrm>
            <a:prstGeom prst="rect">
              <a:avLst/>
            </a:prstGeom>
            <a:noFill/>
            <a:ln>
              <a:noFill/>
            </a:ln>
          </p:spPr>
        </p:pic>
      </p:grpSp>
      <p:cxnSp>
        <p:nvCxnSpPr>
          <p:cNvPr id="181" name="Google Shape;181;p27"/>
          <p:cNvCxnSpPr/>
          <p:nvPr/>
        </p:nvCxnSpPr>
        <p:spPr>
          <a:xfrm rot="5400000">
            <a:off x="58713" y="1174775"/>
            <a:ext cx="1251000" cy="0"/>
          </a:xfrm>
          <a:prstGeom prst="straightConnector1">
            <a:avLst/>
          </a:prstGeom>
          <a:noFill/>
          <a:ln w="38100" cap="flat" cmpd="sng">
            <a:solidFill>
              <a:srgbClr val="333399"/>
            </a:solidFill>
            <a:prstDash val="solid"/>
            <a:round/>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www.siliconsensing.com/technology/mems-accelerometers/" TargetMode="External"/><Relationship Id="rId7" Type="http://schemas.openxmlformats.org/officeDocument/2006/relationships/hyperlink" Target="https://www.ericsson.com/en/blog/2017/12/wake-up-radio--a-key-component-of-iot" TargetMode="External"/><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hyperlink" Target="https://innovationatwork.ieee.org/wake-up-radio-infographic/" TargetMode="External"/><Relationship Id="rId5" Type="http://schemas.openxmlformats.org/officeDocument/2006/relationships/hyperlink" Target="https://wics.engin.umich.edu/wp-content/uploads/sites/35/2020/05/Brown_ISSCC2020.pdf" TargetMode="External"/><Relationship Id="rId4" Type="http://schemas.openxmlformats.org/officeDocument/2006/relationships/hyperlink" Target="https://www.youtube.com/watch?v=wpAA3qeOYiI"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2cm.com.tw/2cm/zh-tw/archives/4E0D19A85F744843ADB63C5D2C65F080" TargetMode="External"/><Relationship Id="rId3" Type="http://schemas.openxmlformats.org/officeDocument/2006/relationships/hyperlink" Target="https://www.hindawi.com/journals/wcmc/2022/2287776/" TargetMode="External"/><Relationship Id="rId7" Type="http://schemas.openxmlformats.org/officeDocument/2006/relationships/hyperlink" Target="https://prodigytechno.com/difference-between-lin-can-and-flexray-protocols/" TargetMode="External"/><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hyperlink" Target="https://www.cadence.com/content/dam/cadence-www/global/en_US/documents/tools/ip/design-ip/multi-speed-ethernet-automotive-application-ip-br.pdf" TargetMode="External"/><Relationship Id="rId11" Type="http://schemas.openxmlformats.org/officeDocument/2006/relationships/hyperlink" Target="https://semiengineering.com/knowledge_centers/low-power/techniques/dynamic-voltage-and-frequency-scaling/" TargetMode="External"/><Relationship Id="rId5" Type="http://schemas.openxmlformats.org/officeDocument/2006/relationships/hyperlink" Target="https://community.cadence.com/cadence_blogs_8/b/breakfast-bytes/posts/tensilica-security" TargetMode="External"/><Relationship Id="rId10" Type="http://schemas.openxmlformats.org/officeDocument/2006/relationships/hyperlink" Target="https://microchipdeveloper.com/32arm:m0-sleep" TargetMode="External"/><Relationship Id="rId4" Type="http://schemas.openxmlformats.org/officeDocument/2006/relationships/hyperlink" Target="https://www.cadence.com/zh_TW/home/solutions/automotive-solution.html" TargetMode="External"/><Relationship Id="rId9" Type="http://schemas.openxmlformats.org/officeDocument/2006/relationships/hyperlink" Target="https://www.embedded.com/the-definitive-guide-to-arm-cortex-m0-m0-low-power-state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ctrTitle"/>
          </p:nvPr>
        </p:nvSpPr>
        <p:spPr>
          <a:xfrm>
            <a:off x="827087" y="2300290"/>
            <a:ext cx="7489825" cy="18002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zh-TW"/>
              <a:t>Health Monitoring</a:t>
            </a:r>
            <a:endParaRPr/>
          </a:p>
          <a:p>
            <a:pPr marL="0" lvl="0" indent="0" algn="ctr" rtl="0">
              <a:spcBef>
                <a:spcPts val="0"/>
              </a:spcBef>
              <a:spcAft>
                <a:spcPts val="0"/>
              </a:spcAft>
              <a:buNone/>
            </a:pPr>
            <a:r>
              <a:rPr lang="zh-TW"/>
              <a:t>IoT System for Vehicle</a:t>
            </a:r>
            <a:endParaRPr/>
          </a:p>
        </p:txBody>
      </p:sp>
      <p:sp>
        <p:nvSpPr>
          <p:cNvPr id="254" name="Google Shape;254;p40"/>
          <p:cNvSpPr txBox="1">
            <a:spLocks noGrp="1"/>
          </p:cNvSpPr>
          <p:nvPr>
            <p:ph type="subTitle" idx="1"/>
          </p:nvPr>
        </p:nvSpPr>
        <p:spPr>
          <a:xfrm>
            <a:off x="1371600" y="4100515"/>
            <a:ext cx="6400800" cy="176688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000"/>
              <a:buNone/>
            </a:pPr>
            <a:r>
              <a:rPr lang="zh-TW" sz="2000">
                <a:solidFill>
                  <a:schemeClr val="dk1"/>
                </a:solidFill>
              </a:rPr>
              <a:t>Group 4</a:t>
            </a:r>
            <a:endParaRPr/>
          </a:p>
          <a:p>
            <a:pPr marL="0" lvl="0" indent="0" algn="ctr" rtl="0">
              <a:spcBef>
                <a:spcPts val="600"/>
              </a:spcBef>
              <a:spcAft>
                <a:spcPts val="0"/>
              </a:spcAft>
              <a:buSzPts val="2000"/>
              <a:buNone/>
            </a:pPr>
            <a:r>
              <a:rPr lang="zh-TW" sz="1900">
                <a:solidFill>
                  <a:schemeClr val="dk1"/>
                </a:solidFill>
              </a:rPr>
              <a:t>111061580張睿紘 110061635 王瑞賢</a:t>
            </a:r>
            <a:endParaRPr sz="1900">
              <a:solidFill>
                <a:schemeClr val="dk1"/>
              </a:solidFill>
            </a:endParaRPr>
          </a:p>
          <a:p>
            <a:pPr marL="0" lvl="0" indent="0" algn="ctr" rtl="0">
              <a:spcBef>
                <a:spcPts val="600"/>
              </a:spcBef>
              <a:spcAft>
                <a:spcPts val="0"/>
              </a:spcAft>
              <a:buSzPts val="2000"/>
              <a:buNone/>
            </a:pPr>
            <a:r>
              <a:rPr lang="zh-TW" sz="1900">
                <a:solidFill>
                  <a:schemeClr val="dk1"/>
                </a:solidFill>
              </a:rPr>
              <a:t>111064559 徐詠祺 111065535 楊文彣</a:t>
            </a:r>
            <a:endParaRPr sz="1900">
              <a:solidFill>
                <a:schemeClr val="dk1"/>
              </a:solidFill>
            </a:endParaRPr>
          </a:p>
          <a:p>
            <a:pPr marL="0" lvl="0" indent="0" algn="ctr" rtl="0">
              <a:spcBef>
                <a:spcPts val="600"/>
              </a:spcBef>
              <a:spcAft>
                <a:spcPts val="0"/>
              </a:spcAft>
              <a:buSzPts val="2000"/>
              <a:buNone/>
            </a:pPr>
            <a:r>
              <a:rPr lang="zh-TW" sz="1900">
                <a:solidFill>
                  <a:schemeClr val="dk1"/>
                </a:solidFill>
              </a:rPr>
              <a:t>111064539 張文彥</a:t>
            </a:r>
            <a:endParaRPr sz="2300">
              <a:solidFill>
                <a:srgbClr val="545472"/>
              </a:solidFill>
            </a:endParaRPr>
          </a:p>
          <a:p>
            <a:pPr marL="0" lvl="0" indent="0" algn="ctr" rtl="0">
              <a:spcBef>
                <a:spcPts val="760"/>
              </a:spcBef>
              <a:spcAft>
                <a:spcPts val="0"/>
              </a:spcAft>
              <a:buSzPts val="2800"/>
              <a:buFont typeface="Noto Sans Symbols"/>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9"/>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Relative Humidity Sensor</a:t>
            </a:r>
            <a:endParaRPr/>
          </a:p>
        </p:txBody>
      </p:sp>
      <p:sp>
        <p:nvSpPr>
          <p:cNvPr id="341" name="Google Shape;341;p49"/>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SzPts val="2400"/>
              <a:buFont typeface="Noto Sans Symbols"/>
              <a:buChar char="●"/>
            </a:pPr>
            <a:r>
              <a:rPr lang="zh-TW"/>
              <a:t>Capacitive humidity sensor</a:t>
            </a:r>
            <a:endParaRPr/>
          </a:p>
          <a:p>
            <a:pPr marL="914400" lvl="1" indent="-381000" algn="l" rtl="0">
              <a:lnSpc>
                <a:spcPct val="100000"/>
              </a:lnSpc>
              <a:spcBef>
                <a:spcPts val="0"/>
              </a:spcBef>
              <a:spcAft>
                <a:spcPts val="0"/>
              </a:spcAft>
              <a:buSzPts val="2400"/>
              <a:buFont typeface="Noto Sans Symbols"/>
              <a:buChar char="○"/>
            </a:pPr>
            <a:r>
              <a:rPr lang="zh-TW">
                <a:solidFill>
                  <a:srgbClr val="000099"/>
                </a:solidFill>
              </a:rPr>
              <a:t>Dielectric layer absorbing moisture from air</a:t>
            </a:r>
            <a:endParaRPr>
              <a:solidFill>
                <a:srgbClr val="000099"/>
              </a:solidFill>
            </a:endParaRPr>
          </a:p>
          <a:p>
            <a:pPr marL="914400" lvl="1" indent="-381000" algn="l" rtl="0">
              <a:lnSpc>
                <a:spcPct val="100000"/>
              </a:lnSpc>
              <a:spcBef>
                <a:spcPts val="0"/>
              </a:spcBef>
              <a:spcAft>
                <a:spcPts val="0"/>
              </a:spcAft>
              <a:buSzPts val="2400"/>
              <a:buFont typeface="Noto Sans Symbols"/>
              <a:buChar char="○"/>
            </a:pPr>
            <a:r>
              <a:rPr lang="zh-TW">
                <a:solidFill>
                  <a:srgbClr val="000099"/>
                </a:solidFill>
              </a:rPr>
              <a:t>Wide range detection from 0% to 100%</a:t>
            </a:r>
            <a:endParaRPr>
              <a:solidFill>
                <a:srgbClr val="000099"/>
              </a:solidFill>
            </a:endParaRPr>
          </a:p>
          <a:p>
            <a:pPr marL="914400" lvl="1" indent="-381000" algn="l" rtl="0">
              <a:lnSpc>
                <a:spcPct val="100000"/>
              </a:lnSpc>
              <a:spcBef>
                <a:spcPts val="0"/>
              </a:spcBef>
              <a:spcAft>
                <a:spcPts val="0"/>
              </a:spcAft>
              <a:buSzPts val="2400"/>
              <a:buFont typeface="Noto Sans Symbols"/>
              <a:buChar char="○"/>
            </a:pPr>
            <a:r>
              <a:rPr lang="zh-TW">
                <a:solidFill>
                  <a:srgbClr val="000099"/>
                </a:solidFill>
              </a:rPr>
              <a:t>Low power, Linear output, High stability</a:t>
            </a:r>
            <a:endParaRPr>
              <a:solidFill>
                <a:srgbClr val="000099"/>
              </a:solidFill>
            </a:endParaRPr>
          </a:p>
          <a:p>
            <a:pPr marL="914400" lvl="1" indent="-381000" algn="l" rtl="0">
              <a:lnSpc>
                <a:spcPct val="100000"/>
              </a:lnSpc>
              <a:spcBef>
                <a:spcPts val="0"/>
              </a:spcBef>
              <a:spcAft>
                <a:spcPts val="0"/>
              </a:spcAft>
              <a:buSzPts val="2400"/>
              <a:buFont typeface="Noto Sans Symbols"/>
              <a:buChar char="○"/>
            </a:pPr>
            <a:r>
              <a:rPr lang="zh-TW">
                <a:solidFill>
                  <a:srgbClr val="000099"/>
                </a:solidFill>
              </a:rPr>
              <a:t>Temperature dependence (combined with temp sensor)</a:t>
            </a:r>
            <a:endParaRPr/>
          </a:p>
          <a:p>
            <a:pPr marL="457200" lvl="0" indent="-304800" algn="l" rtl="0">
              <a:lnSpc>
                <a:spcPct val="100000"/>
              </a:lnSpc>
              <a:spcBef>
                <a:spcPts val="0"/>
              </a:spcBef>
              <a:spcAft>
                <a:spcPts val="0"/>
              </a:spcAft>
              <a:buSzPts val="2400"/>
              <a:buFont typeface="Noto Sans Symbols"/>
              <a:buNone/>
            </a:pPr>
            <a:endParaRPr b="0"/>
          </a:p>
        </p:txBody>
      </p:sp>
      <p:pic>
        <p:nvPicPr>
          <p:cNvPr id="342" name="Google Shape;342;p49"/>
          <p:cNvPicPr preferRelativeResize="0"/>
          <p:nvPr/>
        </p:nvPicPr>
        <p:blipFill rotWithShape="1">
          <a:blip r:embed="rId3">
            <a:alphaModFix/>
          </a:blip>
          <a:srcRect/>
          <a:stretch/>
        </p:blipFill>
        <p:spPr>
          <a:xfrm>
            <a:off x="6564281" y="4219131"/>
            <a:ext cx="2424686" cy="2013399"/>
          </a:xfrm>
          <a:prstGeom prst="rect">
            <a:avLst/>
          </a:prstGeom>
          <a:noFill/>
          <a:ln>
            <a:noFill/>
          </a:ln>
        </p:spPr>
      </p:pic>
      <p:pic>
        <p:nvPicPr>
          <p:cNvPr id="343" name="Google Shape;343;p49"/>
          <p:cNvPicPr preferRelativeResize="0"/>
          <p:nvPr/>
        </p:nvPicPr>
        <p:blipFill rotWithShape="1">
          <a:blip r:embed="rId4">
            <a:alphaModFix/>
          </a:blip>
          <a:srcRect l="3990" r="4684"/>
          <a:stretch/>
        </p:blipFill>
        <p:spPr>
          <a:xfrm>
            <a:off x="3175696" y="4616379"/>
            <a:ext cx="3215449" cy="1441898"/>
          </a:xfrm>
          <a:prstGeom prst="rect">
            <a:avLst/>
          </a:prstGeom>
          <a:noFill/>
          <a:ln>
            <a:noFill/>
          </a:ln>
        </p:spPr>
      </p:pic>
      <p:grpSp>
        <p:nvGrpSpPr>
          <p:cNvPr id="344" name="Google Shape;344;p49"/>
          <p:cNvGrpSpPr/>
          <p:nvPr/>
        </p:nvGrpSpPr>
        <p:grpSpPr>
          <a:xfrm>
            <a:off x="89586" y="4235116"/>
            <a:ext cx="2912974" cy="2013399"/>
            <a:chOff x="89586" y="4235116"/>
            <a:chExt cx="2912974" cy="2013399"/>
          </a:xfrm>
        </p:grpSpPr>
        <p:pic>
          <p:nvPicPr>
            <p:cNvPr id="345" name="Google Shape;345;p49"/>
            <p:cNvPicPr preferRelativeResize="0"/>
            <p:nvPr/>
          </p:nvPicPr>
          <p:blipFill rotWithShape="1">
            <a:blip r:embed="rId5">
              <a:alphaModFix/>
            </a:blip>
            <a:srcRect l="11752" r="3629"/>
            <a:stretch/>
          </p:blipFill>
          <p:spPr>
            <a:xfrm>
              <a:off x="89586" y="4235116"/>
              <a:ext cx="2912974" cy="2013399"/>
            </a:xfrm>
            <a:prstGeom prst="rect">
              <a:avLst/>
            </a:prstGeom>
            <a:noFill/>
            <a:ln>
              <a:noFill/>
            </a:ln>
          </p:spPr>
        </p:pic>
        <p:sp>
          <p:nvSpPr>
            <p:cNvPr id="346" name="Google Shape;346;p49"/>
            <p:cNvSpPr/>
            <p:nvPr/>
          </p:nvSpPr>
          <p:spPr>
            <a:xfrm>
              <a:off x="1973179" y="4794584"/>
              <a:ext cx="848226" cy="30079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body" idx="1"/>
          </p:nvPr>
        </p:nvSpPr>
        <p:spPr>
          <a:xfrm>
            <a:off x="684212" y="1700215"/>
            <a:ext cx="7816099" cy="45483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SzPts val="2400"/>
              <a:buFont typeface="Noto Sans Symbols"/>
              <a:buChar char="●"/>
            </a:pPr>
            <a:r>
              <a:rPr lang="zh-TW"/>
              <a:t>Capacitive Accelerometer</a:t>
            </a:r>
            <a:endParaRPr/>
          </a:p>
          <a:p>
            <a:pPr marL="914400" marR="0" lvl="1" indent="-381000" algn="l" rtl="0">
              <a:lnSpc>
                <a:spcPct val="100000"/>
              </a:lnSpc>
              <a:spcBef>
                <a:spcPts val="0"/>
              </a:spcBef>
              <a:spcAft>
                <a:spcPts val="0"/>
              </a:spcAft>
              <a:buSzPts val="2400"/>
              <a:buChar char="○"/>
            </a:pPr>
            <a:r>
              <a:rPr lang="zh-TW">
                <a:solidFill>
                  <a:srgbClr val="000099"/>
                </a:solidFill>
              </a:rPr>
              <a:t>Movement changes capacitance between mass &amp; comb fingers</a:t>
            </a:r>
            <a:endParaRPr>
              <a:solidFill>
                <a:srgbClr val="000099"/>
              </a:solidFill>
            </a:endParaRPr>
          </a:p>
          <a:p>
            <a:pPr marL="914400" marR="0" lvl="1" indent="-381000" algn="l" rtl="0">
              <a:lnSpc>
                <a:spcPct val="100000"/>
              </a:lnSpc>
              <a:spcBef>
                <a:spcPts val="0"/>
              </a:spcBef>
              <a:spcAft>
                <a:spcPts val="0"/>
              </a:spcAft>
              <a:buSzPts val="2400"/>
              <a:buChar char="○"/>
            </a:pPr>
            <a:r>
              <a:rPr lang="zh-TW">
                <a:solidFill>
                  <a:srgbClr val="000099"/>
                </a:solidFill>
              </a:rPr>
              <a:t>Proof of mass + Comb capacitor + Spring</a:t>
            </a:r>
            <a:endParaRPr/>
          </a:p>
          <a:p>
            <a:pPr marL="0" lvl="0" indent="0" algn="l" rtl="0">
              <a:lnSpc>
                <a:spcPct val="100000"/>
              </a:lnSpc>
              <a:spcBef>
                <a:spcPts val="0"/>
              </a:spcBef>
              <a:spcAft>
                <a:spcPts val="0"/>
              </a:spcAft>
              <a:buSzPts val="2400"/>
              <a:buNone/>
            </a:pPr>
            <a:endParaRPr b="0"/>
          </a:p>
        </p:txBody>
      </p:sp>
      <p:sp>
        <p:nvSpPr>
          <p:cNvPr id="353" name="Google Shape;353;p50"/>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Accelerometer</a:t>
            </a:r>
            <a:endParaRPr/>
          </a:p>
        </p:txBody>
      </p:sp>
      <p:pic>
        <p:nvPicPr>
          <p:cNvPr id="354" name="Google Shape;354;p50"/>
          <p:cNvPicPr preferRelativeResize="0"/>
          <p:nvPr/>
        </p:nvPicPr>
        <p:blipFill rotWithShape="1">
          <a:blip r:embed="rId3">
            <a:alphaModFix/>
          </a:blip>
          <a:srcRect/>
          <a:stretch/>
        </p:blipFill>
        <p:spPr>
          <a:xfrm>
            <a:off x="684212" y="3838139"/>
            <a:ext cx="4930545" cy="2639292"/>
          </a:xfrm>
          <a:prstGeom prst="rect">
            <a:avLst/>
          </a:prstGeom>
          <a:noFill/>
          <a:ln>
            <a:noFill/>
          </a:ln>
        </p:spPr>
      </p:pic>
      <p:pic>
        <p:nvPicPr>
          <p:cNvPr id="355" name="Google Shape;355;p50"/>
          <p:cNvPicPr preferRelativeResize="0"/>
          <p:nvPr/>
        </p:nvPicPr>
        <p:blipFill rotWithShape="1">
          <a:blip r:embed="rId4">
            <a:alphaModFix/>
          </a:blip>
          <a:srcRect/>
          <a:stretch/>
        </p:blipFill>
        <p:spPr>
          <a:xfrm>
            <a:off x="5919394" y="3477126"/>
            <a:ext cx="2887722" cy="32032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1"/>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zh-TW"/>
              <a:t>Magnetometer</a:t>
            </a:r>
            <a:endParaRPr/>
          </a:p>
        </p:txBody>
      </p:sp>
      <p:sp>
        <p:nvSpPr>
          <p:cNvPr id="362" name="Google Shape;362;p51"/>
          <p:cNvSpPr txBox="1">
            <a:spLocks noGrp="1"/>
          </p:cNvSpPr>
          <p:nvPr>
            <p:ph type="body" idx="1"/>
          </p:nvPr>
        </p:nvSpPr>
        <p:spPr>
          <a:xfrm>
            <a:off x="684212" y="1700215"/>
            <a:ext cx="8002587" cy="45483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zh-TW"/>
              <a:t>Hall Effect Magnetometer</a:t>
            </a:r>
            <a:endParaRPr b="0"/>
          </a:p>
          <a:p>
            <a:pPr marL="914400" marR="0" lvl="1" indent="-381000" algn="l" rtl="0">
              <a:lnSpc>
                <a:spcPct val="100000"/>
              </a:lnSpc>
              <a:spcBef>
                <a:spcPts val="0"/>
              </a:spcBef>
              <a:spcAft>
                <a:spcPts val="0"/>
              </a:spcAft>
              <a:buSzPts val="2400"/>
              <a:buChar char="○"/>
            </a:pPr>
            <a:r>
              <a:rPr lang="zh-TW">
                <a:solidFill>
                  <a:srgbClr val="000099"/>
                </a:solidFill>
              </a:rPr>
              <a:t>Drift voltage caused by Lorentz force when a magnetic field is present</a:t>
            </a:r>
            <a:endParaRPr>
              <a:solidFill>
                <a:srgbClr val="000099"/>
              </a:solidFill>
            </a:endParaRPr>
          </a:p>
          <a:p>
            <a:pPr marL="914400" marR="0" lvl="1" indent="-381000" algn="l" rtl="0">
              <a:lnSpc>
                <a:spcPct val="100000"/>
              </a:lnSpc>
              <a:spcBef>
                <a:spcPts val="0"/>
              </a:spcBef>
              <a:spcAft>
                <a:spcPts val="0"/>
              </a:spcAft>
              <a:buSzPts val="2400"/>
              <a:buChar char="○"/>
            </a:pPr>
            <a:r>
              <a:rPr lang="zh-TW">
                <a:solidFill>
                  <a:srgbClr val="000099"/>
                </a:solidFill>
              </a:rPr>
              <a:t>Amplifier is needed due to small drift voltage</a:t>
            </a:r>
            <a:endParaRPr>
              <a:solidFill>
                <a:srgbClr val="000099"/>
              </a:solidFill>
            </a:endParaRPr>
          </a:p>
          <a:p>
            <a:pPr marL="914400" marR="0" lvl="1" indent="-381000" algn="l" rtl="0">
              <a:lnSpc>
                <a:spcPct val="100000"/>
              </a:lnSpc>
              <a:spcBef>
                <a:spcPts val="0"/>
              </a:spcBef>
              <a:spcAft>
                <a:spcPts val="0"/>
              </a:spcAft>
              <a:buSzPts val="2400"/>
              <a:buChar char="○"/>
            </a:pPr>
            <a:r>
              <a:rPr lang="zh-TW">
                <a:solidFill>
                  <a:srgbClr val="000099"/>
                </a:solidFill>
              </a:rPr>
              <a:t>Schmitt trigger to resist noise &amp; bounce</a:t>
            </a:r>
            <a:endParaRPr/>
          </a:p>
        </p:txBody>
      </p:sp>
      <p:pic>
        <p:nvPicPr>
          <p:cNvPr id="363" name="Google Shape;363;p51"/>
          <p:cNvPicPr preferRelativeResize="0"/>
          <p:nvPr/>
        </p:nvPicPr>
        <p:blipFill rotWithShape="1">
          <a:blip r:embed="rId3">
            <a:alphaModFix/>
          </a:blip>
          <a:srcRect/>
          <a:stretch/>
        </p:blipFill>
        <p:spPr>
          <a:xfrm>
            <a:off x="457201" y="3974365"/>
            <a:ext cx="3051119" cy="2551845"/>
          </a:xfrm>
          <a:prstGeom prst="rect">
            <a:avLst/>
          </a:prstGeom>
          <a:noFill/>
          <a:ln>
            <a:noFill/>
          </a:ln>
        </p:spPr>
      </p:pic>
      <p:grpSp>
        <p:nvGrpSpPr>
          <p:cNvPr id="364" name="Google Shape;364;p51"/>
          <p:cNvGrpSpPr/>
          <p:nvPr/>
        </p:nvGrpSpPr>
        <p:grpSpPr>
          <a:xfrm>
            <a:off x="3830867" y="3916174"/>
            <a:ext cx="4627222" cy="2668226"/>
            <a:chOff x="3834050" y="3847199"/>
            <a:chExt cx="4944067" cy="2761369"/>
          </a:xfrm>
        </p:grpSpPr>
        <p:pic>
          <p:nvPicPr>
            <p:cNvPr id="365" name="Google Shape;365;p51"/>
            <p:cNvPicPr preferRelativeResize="0"/>
            <p:nvPr/>
          </p:nvPicPr>
          <p:blipFill rotWithShape="1">
            <a:blip r:embed="rId4">
              <a:alphaModFix/>
            </a:blip>
            <a:srcRect/>
            <a:stretch/>
          </p:blipFill>
          <p:spPr>
            <a:xfrm>
              <a:off x="3834050" y="3847199"/>
              <a:ext cx="4944067" cy="2761369"/>
            </a:xfrm>
            <a:prstGeom prst="rect">
              <a:avLst/>
            </a:prstGeom>
            <a:noFill/>
            <a:ln>
              <a:noFill/>
            </a:ln>
          </p:spPr>
        </p:pic>
        <p:sp>
          <p:nvSpPr>
            <p:cNvPr id="366" name="Google Shape;366;p51"/>
            <p:cNvSpPr/>
            <p:nvPr/>
          </p:nvSpPr>
          <p:spPr>
            <a:xfrm>
              <a:off x="5450305" y="4668253"/>
              <a:ext cx="264695" cy="264694"/>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SzPts val="2400"/>
              <a:buFont typeface="Noto Sans Symbols"/>
              <a:buChar char="■"/>
            </a:pPr>
            <a:r>
              <a:rPr lang="zh-TW" b="0"/>
              <a:t>2 basic types:</a:t>
            </a:r>
            <a:endParaRPr/>
          </a:p>
          <a:p>
            <a:pPr marL="457200" lvl="0" indent="-457200" algn="l" rtl="0">
              <a:lnSpc>
                <a:spcPct val="100000"/>
              </a:lnSpc>
              <a:spcBef>
                <a:spcPts val="0"/>
              </a:spcBef>
              <a:spcAft>
                <a:spcPts val="0"/>
              </a:spcAft>
              <a:buSzPts val="2400"/>
              <a:buFont typeface="Arial"/>
              <a:buAutoNum type="arabicPeriod"/>
            </a:pPr>
            <a:r>
              <a:rPr lang="zh-TW"/>
              <a:t>Positive Temperature Coefficient (PTC)</a:t>
            </a:r>
            <a:endParaRPr/>
          </a:p>
          <a:p>
            <a:pPr marL="457200" lvl="0" indent="-457200" algn="l" rtl="0">
              <a:lnSpc>
                <a:spcPct val="100000"/>
              </a:lnSpc>
              <a:spcBef>
                <a:spcPts val="0"/>
              </a:spcBef>
              <a:spcAft>
                <a:spcPts val="0"/>
              </a:spcAft>
              <a:buSzPts val="2400"/>
              <a:buFont typeface="Arial"/>
              <a:buAutoNum type="arabicPeriod"/>
            </a:pPr>
            <a:r>
              <a:rPr lang="zh-TW"/>
              <a:t>Negative Temperature Coefficient (NTC)</a:t>
            </a:r>
            <a:endParaRPr/>
          </a:p>
          <a:p>
            <a:pPr marL="457200" lvl="0" indent="-457200" algn="l" rtl="0">
              <a:lnSpc>
                <a:spcPct val="100000"/>
              </a:lnSpc>
              <a:spcBef>
                <a:spcPts val="0"/>
              </a:spcBef>
              <a:spcAft>
                <a:spcPts val="0"/>
              </a:spcAft>
              <a:buSzPts val="2400"/>
              <a:buFont typeface="Noto Sans Symbols"/>
              <a:buChar char="■"/>
            </a:pPr>
            <a:r>
              <a:rPr lang="zh-TW" b="0"/>
              <a:t>Temperature range: −100 °C and 300 °C </a:t>
            </a:r>
            <a:endParaRPr/>
          </a:p>
          <a:p>
            <a:pPr marL="457200" lvl="0" indent="-457200" algn="l" rtl="0">
              <a:lnSpc>
                <a:spcPct val="100000"/>
              </a:lnSpc>
              <a:spcBef>
                <a:spcPts val="0"/>
              </a:spcBef>
              <a:spcAft>
                <a:spcPts val="0"/>
              </a:spcAft>
              <a:buSzPts val="2400"/>
              <a:buFont typeface="Noto Sans Symbols"/>
              <a:buChar char="■"/>
            </a:pPr>
            <a:r>
              <a:rPr lang="zh-TW" b="0"/>
              <a:t>Monitoring temperature by ADC </a:t>
            </a:r>
            <a:endParaRPr/>
          </a:p>
          <a:p>
            <a:pPr marL="457200" lvl="0" indent="-304800" algn="l" rtl="0">
              <a:lnSpc>
                <a:spcPct val="100000"/>
              </a:lnSpc>
              <a:spcBef>
                <a:spcPts val="0"/>
              </a:spcBef>
              <a:spcAft>
                <a:spcPts val="0"/>
              </a:spcAft>
              <a:buSzPts val="2400"/>
              <a:buFont typeface="Noto Sans Symbols"/>
              <a:buNone/>
            </a:pPr>
            <a:endParaRPr/>
          </a:p>
        </p:txBody>
      </p:sp>
      <p:sp>
        <p:nvSpPr>
          <p:cNvPr id="373" name="Google Shape;373;p52"/>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Thermistor</a:t>
            </a:r>
            <a:endParaRPr/>
          </a:p>
        </p:txBody>
      </p:sp>
      <p:pic>
        <p:nvPicPr>
          <p:cNvPr id="374" name="Google Shape;374;p52"/>
          <p:cNvPicPr preferRelativeResize="0"/>
          <p:nvPr/>
        </p:nvPicPr>
        <p:blipFill rotWithShape="1">
          <a:blip r:embed="rId3">
            <a:alphaModFix/>
          </a:blip>
          <a:srcRect/>
          <a:stretch/>
        </p:blipFill>
        <p:spPr>
          <a:xfrm>
            <a:off x="1198358" y="3848478"/>
            <a:ext cx="2771275" cy="2513942"/>
          </a:xfrm>
          <a:prstGeom prst="rect">
            <a:avLst/>
          </a:prstGeom>
          <a:noFill/>
          <a:ln>
            <a:noFill/>
          </a:ln>
        </p:spPr>
      </p:pic>
      <p:pic>
        <p:nvPicPr>
          <p:cNvPr id="375" name="Google Shape;375;p52"/>
          <p:cNvPicPr preferRelativeResize="0"/>
          <p:nvPr/>
        </p:nvPicPr>
        <p:blipFill rotWithShape="1">
          <a:blip r:embed="rId4">
            <a:alphaModFix/>
          </a:blip>
          <a:srcRect l="6284" t="10095" r="7497" b="449"/>
          <a:stretch/>
        </p:blipFill>
        <p:spPr>
          <a:xfrm>
            <a:off x="4664890" y="4090737"/>
            <a:ext cx="3096466" cy="2029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3"/>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Operation Flow</a:t>
            </a:r>
            <a:endParaRPr/>
          </a:p>
        </p:txBody>
      </p:sp>
      <p:sp>
        <p:nvSpPr>
          <p:cNvPr id="382" name="Google Shape;382;p53"/>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SzPts val="2400"/>
              <a:buFont typeface="Noto Sans Symbols"/>
              <a:buChar char="■"/>
            </a:pPr>
            <a:r>
              <a:rPr lang="zh-TW"/>
              <a:t>Target: </a:t>
            </a:r>
            <a:r>
              <a:rPr lang="zh-TW" b="0"/>
              <a:t>continuous monitoring in varying condition</a:t>
            </a:r>
            <a:endParaRPr b="0"/>
          </a:p>
          <a:p>
            <a:pPr marL="457200" lvl="0" indent="-457200" algn="l" rtl="0">
              <a:lnSpc>
                <a:spcPct val="100000"/>
              </a:lnSpc>
              <a:spcBef>
                <a:spcPts val="0"/>
              </a:spcBef>
              <a:spcAft>
                <a:spcPts val="0"/>
              </a:spcAft>
              <a:buSzPts val="2400"/>
              <a:buChar char="■"/>
            </a:pPr>
            <a:r>
              <a:rPr lang="zh-TW" b="0"/>
              <a:t>Extracting information on chip through calculation</a:t>
            </a:r>
            <a:endParaRPr b="0"/>
          </a:p>
          <a:p>
            <a:pPr marL="457200" lvl="0" indent="-457200" algn="l" rtl="0">
              <a:lnSpc>
                <a:spcPct val="100000"/>
              </a:lnSpc>
              <a:spcBef>
                <a:spcPts val="0"/>
              </a:spcBef>
              <a:spcAft>
                <a:spcPts val="0"/>
              </a:spcAft>
              <a:buSzPts val="2400"/>
              <a:buChar char="■"/>
            </a:pPr>
            <a:r>
              <a:rPr lang="zh-TW"/>
              <a:t>Interface:</a:t>
            </a:r>
            <a:r>
              <a:rPr lang="zh-TW" b="0"/>
              <a:t> I2C, SPI, ADC</a:t>
            </a:r>
            <a:endParaRPr b="0"/>
          </a:p>
        </p:txBody>
      </p:sp>
      <p:grpSp>
        <p:nvGrpSpPr>
          <p:cNvPr id="383" name="Google Shape;383;p53"/>
          <p:cNvGrpSpPr/>
          <p:nvPr/>
        </p:nvGrpSpPr>
        <p:grpSpPr>
          <a:xfrm>
            <a:off x="944120" y="3890145"/>
            <a:ext cx="7252585" cy="842211"/>
            <a:chOff x="1001078" y="4054642"/>
            <a:chExt cx="7131038" cy="673767"/>
          </a:xfrm>
        </p:grpSpPr>
        <p:grpSp>
          <p:nvGrpSpPr>
            <p:cNvPr id="384" name="Google Shape;384;p53"/>
            <p:cNvGrpSpPr/>
            <p:nvPr/>
          </p:nvGrpSpPr>
          <p:grpSpPr>
            <a:xfrm>
              <a:off x="1001078" y="4054642"/>
              <a:ext cx="7131038" cy="673767"/>
              <a:chOff x="993245" y="3795963"/>
              <a:chExt cx="7131038" cy="673767"/>
            </a:xfrm>
          </p:grpSpPr>
          <p:sp>
            <p:nvSpPr>
              <p:cNvPr id="385" name="Google Shape;385;p53"/>
              <p:cNvSpPr/>
              <p:nvPr/>
            </p:nvSpPr>
            <p:spPr>
              <a:xfrm>
                <a:off x="993245" y="3795963"/>
                <a:ext cx="1154392" cy="661737"/>
              </a:xfrm>
              <a:prstGeom prst="rect">
                <a:avLst/>
              </a:prstGeom>
              <a:solidFill>
                <a:schemeClr val="accent1"/>
              </a:solidFill>
              <a:ln w="25400" cap="flat" cmpd="sng">
                <a:solidFill>
                  <a:srgbClr val="7994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chemeClr val="lt1"/>
                    </a:solidFill>
                    <a:latin typeface="Times New Roman"/>
                    <a:ea typeface="Times New Roman"/>
                    <a:cs typeface="Times New Roman"/>
                    <a:sym typeface="Times New Roman"/>
                  </a:rPr>
                  <a:t>Controller</a:t>
                </a:r>
                <a:endParaRPr sz="1600" b="1" i="0" u="none" strike="noStrike" cap="none">
                  <a:solidFill>
                    <a:schemeClr val="lt1"/>
                  </a:solidFill>
                  <a:latin typeface="Times New Roman"/>
                  <a:ea typeface="Times New Roman"/>
                  <a:cs typeface="Times New Roman"/>
                  <a:sym typeface="Times New Roman"/>
                </a:endParaRPr>
              </a:p>
            </p:txBody>
          </p:sp>
          <p:cxnSp>
            <p:nvCxnSpPr>
              <p:cNvPr id="386" name="Google Shape;386;p53"/>
              <p:cNvCxnSpPr/>
              <p:nvPr/>
            </p:nvCxnSpPr>
            <p:spPr>
              <a:xfrm>
                <a:off x="2207398" y="4126831"/>
                <a:ext cx="709863" cy="0"/>
              </a:xfrm>
              <a:prstGeom prst="straightConnector1">
                <a:avLst/>
              </a:prstGeom>
              <a:noFill/>
              <a:ln w="9525" cap="flat" cmpd="sng">
                <a:solidFill>
                  <a:srgbClr val="A1C7D4"/>
                </a:solidFill>
                <a:prstDash val="solid"/>
                <a:round/>
                <a:headEnd type="none" w="sm" len="sm"/>
                <a:tailEnd type="triangle" w="med" len="med"/>
              </a:ln>
            </p:spPr>
          </p:cxnSp>
          <p:sp>
            <p:nvSpPr>
              <p:cNvPr id="387" name="Google Shape;387;p53"/>
              <p:cNvSpPr/>
              <p:nvPr/>
            </p:nvSpPr>
            <p:spPr>
              <a:xfrm>
                <a:off x="2989847" y="3801978"/>
                <a:ext cx="1104648" cy="661737"/>
              </a:xfrm>
              <a:prstGeom prst="rect">
                <a:avLst/>
              </a:prstGeom>
              <a:solidFill>
                <a:schemeClr val="accent1"/>
              </a:solidFill>
              <a:ln w="25400" cap="flat" cmpd="sng">
                <a:solidFill>
                  <a:srgbClr val="7994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chemeClr val="lt1"/>
                    </a:solidFill>
                    <a:latin typeface="Times New Roman"/>
                    <a:ea typeface="Times New Roman"/>
                    <a:cs typeface="Times New Roman"/>
                    <a:sym typeface="Times New Roman"/>
                  </a:rPr>
                  <a:t>Sensors</a:t>
                </a:r>
                <a:endParaRPr sz="1600" b="1" i="0" u="none" strike="noStrike" cap="none">
                  <a:solidFill>
                    <a:schemeClr val="lt1"/>
                  </a:solidFill>
                  <a:latin typeface="Times New Roman"/>
                  <a:ea typeface="Times New Roman"/>
                  <a:cs typeface="Times New Roman"/>
                  <a:sym typeface="Times New Roman"/>
                </a:endParaRPr>
              </a:p>
            </p:txBody>
          </p:sp>
          <p:sp>
            <p:nvSpPr>
              <p:cNvPr id="388" name="Google Shape;388;p53"/>
              <p:cNvSpPr/>
              <p:nvPr/>
            </p:nvSpPr>
            <p:spPr>
              <a:xfrm>
                <a:off x="4949932" y="3807993"/>
                <a:ext cx="1248338" cy="661737"/>
              </a:xfrm>
              <a:prstGeom prst="rect">
                <a:avLst/>
              </a:prstGeom>
              <a:solidFill>
                <a:schemeClr val="accent1"/>
              </a:solidFill>
              <a:ln w="25400" cap="flat" cmpd="sng">
                <a:solidFill>
                  <a:srgbClr val="7994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chemeClr val="lt1"/>
                    </a:solidFill>
                    <a:latin typeface="Times New Roman"/>
                    <a:ea typeface="Times New Roman"/>
                    <a:cs typeface="Times New Roman"/>
                    <a:sym typeface="Times New Roman"/>
                  </a:rPr>
                  <a:t>Cal Unit</a:t>
                </a:r>
                <a:endParaRPr/>
              </a:p>
              <a:p>
                <a:pPr marL="0" marR="0" lvl="0" indent="0" algn="ctr" rtl="0">
                  <a:lnSpc>
                    <a:spcPct val="100000"/>
                  </a:lnSpc>
                  <a:spcBef>
                    <a:spcPts val="0"/>
                  </a:spcBef>
                  <a:spcAft>
                    <a:spcPts val="0"/>
                  </a:spcAft>
                  <a:buNone/>
                </a:pPr>
                <a:r>
                  <a:rPr lang="zh-TW" sz="1600" b="1" i="0" u="none" strike="noStrike" cap="none">
                    <a:solidFill>
                      <a:schemeClr val="lt1"/>
                    </a:solidFill>
                    <a:latin typeface="Times New Roman"/>
                    <a:ea typeface="Times New Roman"/>
                    <a:cs typeface="Times New Roman"/>
                    <a:sym typeface="Times New Roman"/>
                  </a:rPr>
                  <a:t>(ex: FFT)</a:t>
                </a:r>
                <a:endParaRPr sz="1600" b="1" i="0" u="none" strike="noStrike" cap="none">
                  <a:solidFill>
                    <a:schemeClr val="lt1"/>
                  </a:solidFill>
                  <a:latin typeface="Times New Roman"/>
                  <a:ea typeface="Times New Roman"/>
                  <a:cs typeface="Times New Roman"/>
                  <a:sym typeface="Times New Roman"/>
                </a:endParaRPr>
              </a:p>
            </p:txBody>
          </p:sp>
          <p:sp>
            <p:nvSpPr>
              <p:cNvPr id="389" name="Google Shape;389;p53"/>
              <p:cNvSpPr/>
              <p:nvPr/>
            </p:nvSpPr>
            <p:spPr>
              <a:xfrm>
                <a:off x="7019635" y="3807993"/>
                <a:ext cx="1104648" cy="661737"/>
              </a:xfrm>
              <a:prstGeom prst="rect">
                <a:avLst/>
              </a:prstGeom>
              <a:solidFill>
                <a:schemeClr val="accent1"/>
              </a:solidFill>
              <a:ln w="25400" cap="flat" cmpd="sng">
                <a:solidFill>
                  <a:srgbClr val="79949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600" b="1" i="0" u="none" strike="noStrike" cap="none">
                    <a:solidFill>
                      <a:schemeClr val="lt1"/>
                    </a:solidFill>
                    <a:latin typeface="Times New Roman"/>
                    <a:ea typeface="Times New Roman"/>
                    <a:cs typeface="Times New Roman"/>
                    <a:sym typeface="Times New Roman"/>
                  </a:rPr>
                  <a:t>TX</a:t>
                </a:r>
                <a:endParaRPr sz="1600" b="1" i="0" u="none" strike="noStrike" cap="none">
                  <a:solidFill>
                    <a:schemeClr val="lt1"/>
                  </a:solidFill>
                  <a:latin typeface="Times New Roman"/>
                  <a:ea typeface="Times New Roman"/>
                  <a:cs typeface="Times New Roman"/>
                  <a:sym typeface="Times New Roman"/>
                </a:endParaRPr>
              </a:p>
            </p:txBody>
          </p:sp>
          <p:sp>
            <p:nvSpPr>
              <p:cNvPr id="390" name="Google Shape;390;p53"/>
              <p:cNvSpPr txBox="1"/>
              <p:nvPr/>
            </p:nvSpPr>
            <p:spPr>
              <a:xfrm>
                <a:off x="2297940" y="3835863"/>
                <a:ext cx="554831"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sz="1200" b="0" i="0" u="none" strike="noStrike" cap="none">
                    <a:solidFill>
                      <a:srgbClr val="000000"/>
                    </a:solidFill>
                    <a:latin typeface="Times New Roman"/>
                    <a:ea typeface="Times New Roman"/>
                    <a:cs typeface="Times New Roman"/>
                    <a:sym typeface="Times New Roman"/>
                  </a:rPr>
                  <a:t>wake</a:t>
                </a:r>
                <a:endParaRPr sz="1200" b="0" i="0" u="none" strike="noStrike" cap="none">
                  <a:solidFill>
                    <a:srgbClr val="000000"/>
                  </a:solidFill>
                  <a:latin typeface="Times New Roman"/>
                  <a:ea typeface="Times New Roman"/>
                  <a:cs typeface="Times New Roman"/>
                  <a:sym typeface="Times New Roman"/>
                </a:endParaRPr>
              </a:p>
            </p:txBody>
          </p:sp>
          <p:cxnSp>
            <p:nvCxnSpPr>
              <p:cNvPr id="391" name="Google Shape;391;p53"/>
              <p:cNvCxnSpPr/>
              <p:nvPr/>
            </p:nvCxnSpPr>
            <p:spPr>
              <a:xfrm>
                <a:off x="4177799" y="4140865"/>
                <a:ext cx="709863" cy="0"/>
              </a:xfrm>
              <a:prstGeom prst="straightConnector1">
                <a:avLst/>
              </a:prstGeom>
              <a:noFill/>
              <a:ln w="9525" cap="flat" cmpd="sng">
                <a:solidFill>
                  <a:srgbClr val="A1C7D4"/>
                </a:solidFill>
                <a:prstDash val="solid"/>
                <a:round/>
                <a:headEnd type="none" w="sm" len="sm"/>
                <a:tailEnd type="triangle" w="med" len="med"/>
              </a:ln>
            </p:spPr>
          </p:cxnSp>
          <p:cxnSp>
            <p:nvCxnSpPr>
              <p:cNvPr id="392" name="Google Shape;392;p53"/>
              <p:cNvCxnSpPr/>
              <p:nvPr/>
            </p:nvCxnSpPr>
            <p:spPr>
              <a:xfrm>
                <a:off x="6258430" y="4140866"/>
                <a:ext cx="709863" cy="0"/>
              </a:xfrm>
              <a:prstGeom prst="straightConnector1">
                <a:avLst/>
              </a:prstGeom>
              <a:noFill/>
              <a:ln w="9525" cap="flat" cmpd="sng">
                <a:solidFill>
                  <a:srgbClr val="A1C7D4"/>
                </a:solidFill>
                <a:prstDash val="solid"/>
                <a:round/>
                <a:headEnd type="none" w="sm" len="sm"/>
                <a:tailEnd type="triangle" w="med" len="med"/>
              </a:ln>
            </p:spPr>
          </p:cxnSp>
        </p:grpSp>
        <p:sp>
          <p:nvSpPr>
            <p:cNvPr id="393" name="Google Shape;393;p53"/>
            <p:cNvSpPr txBox="1"/>
            <p:nvPr/>
          </p:nvSpPr>
          <p:spPr>
            <a:xfrm>
              <a:off x="4065092" y="4094269"/>
              <a:ext cx="927000" cy="22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sz="1200">
                  <a:latin typeface="Times New Roman"/>
                  <a:ea typeface="Times New Roman"/>
                  <a:cs typeface="Times New Roman"/>
                  <a:sym typeface="Times New Roman"/>
                </a:rPr>
                <a:t>raw data</a:t>
              </a:r>
              <a:endParaRPr sz="1200" b="0" i="0" u="none" strike="noStrike" cap="none">
                <a:solidFill>
                  <a:srgbClr val="000000"/>
                </a:solidFill>
                <a:latin typeface="Times New Roman"/>
                <a:ea typeface="Times New Roman"/>
                <a:cs typeface="Times New Roman"/>
                <a:sym typeface="Times New Roman"/>
              </a:endParaRPr>
            </a:p>
          </p:txBody>
        </p:sp>
        <p:sp>
          <p:nvSpPr>
            <p:cNvPr id="394" name="Google Shape;394;p53"/>
            <p:cNvSpPr txBox="1"/>
            <p:nvPr/>
          </p:nvSpPr>
          <p:spPr>
            <a:xfrm>
              <a:off x="6134682" y="4094542"/>
              <a:ext cx="926858"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sz="1200" b="0" i="0" u="none" strike="noStrike" cap="none">
                  <a:solidFill>
                    <a:srgbClr val="000000"/>
                  </a:solidFill>
                  <a:latin typeface="Times New Roman"/>
                  <a:ea typeface="Times New Roman"/>
                  <a:cs typeface="Times New Roman"/>
                  <a:sym typeface="Times New Roman"/>
                </a:rPr>
                <a:t>message</a:t>
              </a:r>
              <a:endParaRPr sz="1200" b="0" i="0" u="none" strike="noStrike" cap="none">
                <a:solidFill>
                  <a:srgbClr val="000000"/>
                </a:solidFill>
                <a:latin typeface="Times New Roman"/>
                <a:ea typeface="Times New Roman"/>
                <a:cs typeface="Times New Roman"/>
                <a:sym typeface="Times New Roman"/>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4"/>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Tx &amp; Rx</a:t>
            </a:r>
            <a:endParaRPr/>
          </a:p>
        </p:txBody>
      </p:sp>
      <p:sp>
        <p:nvSpPr>
          <p:cNvPr id="401" name="Google Shape;401;p54"/>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SzPts val="2400"/>
              <a:buFont typeface="Noto Sans Symbols"/>
              <a:buChar char="●"/>
            </a:pPr>
            <a:r>
              <a:rPr lang="zh-TW"/>
              <a:t>Wake-Up Radio</a:t>
            </a:r>
            <a:endParaRPr/>
          </a:p>
          <a:p>
            <a:pPr marL="457200" lvl="0" indent="0" algn="l" rtl="0">
              <a:lnSpc>
                <a:spcPct val="100000"/>
              </a:lnSpc>
              <a:spcBef>
                <a:spcPts val="0"/>
              </a:spcBef>
              <a:spcAft>
                <a:spcPts val="0"/>
              </a:spcAft>
              <a:buNone/>
            </a:pPr>
            <a:endParaRPr/>
          </a:p>
          <a:p>
            <a:pPr marL="457200" lvl="0" indent="-381000" algn="l" rtl="0">
              <a:spcBef>
                <a:spcPts val="0"/>
              </a:spcBef>
              <a:spcAft>
                <a:spcPts val="0"/>
              </a:spcAft>
              <a:buSzPts val="2400"/>
              <a:buChar char="●"/>
            </a:pPr>
            <a:r>
              <a:rPr lang="zh-TW"/>
              <a:t>IEEE 802.11ba</a:t>
            </a:r>
            <a:endParaRPr/>
          </a:p>
          <a:p>
            <a:pPr marL="457200" lvl="0" indent="0" algn="l" rtl="0">
              <a:lnSpc>
                <a:spcPct val="100000"/>
              </a:lnSpc>
              <a:spcBef>
                <a:spcPts val="0"/>
              </a:spcBef>
              <a:spcAft>
                <a:spcPts val="0"/>
              </a:spcAft>
              <a:buNone/>
            </a:pPr>
            <a:endParaRPr/>
          </a:p>
          <a:p>
            <a:pPr marL="457200" lvl="0" indent="-381000" algn="l" rtl="0">
              <a:spcBef>
                <a:spcPts val="0"/>
              </a:spcBef>
              <a:spcAft>
                <a:spcPts val="0"/>
              </a:spcAft>
              <a:buSzPts val="2400"/>
              <a:buChar char="●"/>
            </a:pPr>
            <a:r>
              <a:rPr lang="zh-TW"/>
              <a:t>Wake-Up Radio system architecture</a:t>
            </a:r>
            <a:endParaRPr/>
          </a:p>
          <a:p>
            <a:pPr marL="457200" lvl="0" indent="0" algn="l" rtl="0">
              <a:lnSpc>
                <a:spcPct val="100000"/>
              </a:lnSpc>
              <a:spcBef>
                <a:spcPts val="0"/>
              </a:spcBef>
              <a:spcAft>
                <a:spcPts val="0"/>
              </a:spcAft>
              <a:buNone/>
            </a:pPr>
            <a:endParaRPr/>
          </a:p>
          <a:p>
            <a:pPr marL="457200" lvl="0" indent="-457200" algn="l" rtl="0">
              <a:lnSpc>
                <a:spcPct val="100000"/>
              </a:lnSpc>
              <a:spcBef>
                <a:spcPts val="0"/>
              </a:spcBef>
              <a:spcAft>
                <a:spcPts val="0"/>
              </a:spcAft>
              <a:buSzPts val="2400"/>
              <a:buFont typeface="Noto Sans Symbols"/>
              <a:buChar char="●"/>
            </a:pPr>
            <a:r>
              <a:rPr lang="zh-TW"/>
              <a:t>WuRx wake-up circuit</a:t>
            </a:r>
            <a:endParaRPr/>
          </a:p>
          <a:p>
            <a:pPr marL="457200" lvl="0" indent="-304800" algn="l" rtl="0">
              <a:lnSpc>
                <a:spcPct val="100000"/>
              </a:lnSpc>
              <a:spcBef>
                <a:spcPts val="0"/>
              </a:spcBef>
              <a:spcAft>
                <a:spcPts val="0"/>
              </a:spcAft>
              <a:buSzPts val="2400"/>
              <a:buFont typeface="Noto Sans Symbols"/>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Wake-Up Radio</a:t>
            </a:r>
            <a:endParaRPr/>
          </a:p>
        </p:txBody>
      </p:sp>
      <p:sp>
        <p:nvSpPr>
          <p:cNvPr id="408" name="Google Shape;408;p55"/>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b="0"/>
          </a:p>
          <a:p>
            <a:pPr marL="0" lvl="0" indent="0" algn="l" rtl="0">
              <a:lnSpc>
                <a:spcPct val="100000"/>
              </a:lnSpc>
              <a:spcBef>
                <a:spcPts val="0"/>
              </a:spcBef>
              <a:spcAft>
                <a:spcPts val="0"/>
              </a:spcAft>
              <a:buNone/>
            </a:pPr>
            <a:endParaRPr b="0"/>
          </a:p>
        </p:txBody>
      </p:sp>
      <p:pic>
        <p:nvPicPr>
          <p:cNvPr id="409" name="Google Shape;409;p55"/>
          <p:cNvPicPr preferRelativeResize="0"/>
          <p:nvPr/>
        </p:nvPicPr>
        <p:blipFill>
          <a:blip r:embed="rId3">
            <a:alphaModFix/>
          </a:blip>
          <a:stretch>
            <a:fillRect/>
          </a:stretch>
        </p:blipFill>
        <p:spPr>
          <a:xfrm>
            <a:off x="895275" y="1759788"/>
            <a:ext cx="6932449" cy="4124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IEEE 802.11ba</a:t>
            </a:r>
            <a:endParaRPr/>
          </a:p>
        </p:txBody>
      </p:sp>
      <p:sp>
        <p:nvSpPr>
          <p:cNvPr id="416" name="Google Shape;416;p56"/>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zh-TW" b="0"/>
              <a:t>July to November 2016, the scope and targets of the standard were defined. There are three key requirements:</a:t>
            </a:r>
            <a:endParaRPr b="0"/>
          </a:p>
          <a:p>
            <a:pPr marL="457200" lvl="0" indent="-457200" algn="l" rtl="0">
              <a:spcBef>
                <a:spcPts val="0"/>
              </a:spcBef>
              <a:spcAft>
                <a:spcPts val="0"/>
              </a:spcAft>
              <a:buSzPts val="2400"/>
              <a:buChar char="●"/>
            </a:pPr>
            <a:r>
              <a:rPr lang="zh-TW" b="0"/>
              <a:t>The Wake-Up Radio (WuR) power  &lt; 1mW.</a:t>
            </a:r>
            <a:endParaRPr b="0"/>
          </a:p>
          <a:p>
            <a:pPr marL="457200" lvl="0" indent="-457200" algn="l" rtl="0">
              <a:spcBef>
                <a:spcPts val="0"/>
              </a:spcBef>
              <a:spcAft>
                <a:spcPts val="0"/>
              </a:spcAft>
              <a:buSzPts val="2400"/>
              <a:buChar char="●"/>
            </a:pPr>
            <a:r>
              <a:rPr lang="zh-TW" b="0"/>
              <a:t>The WuR should coexist with legacy IEEE 802.11 devices in the same band.</a:t>
            </a:r>
            <a:endParaRPr b="0"/>
          </a:p>
          <a:p>
            <a:pPr marL="457200" lvl="0" indent="-457200" algn="l" rtl="0">
              <a:spcBef>
                <a:spcPts val="0"/>
              </a:spcBef>
              <a:spcAft>
                <a:spcPts val="0"/>
              </a:spcAft>
              <a:buSzPts val="2400"/>
              <a:buChar char="●"/>
            </a:pPr>
            <a:r>
              <a:rPr lang="zh-TW" b="0"/>
              <a:t>The WuR should meet the same range requirement as the primary connectivity radio.</a:t>
            </a:r>
            <a:endParaRPr b="0"/>
          </a:p>
          <a:p>
            <a:pPr marL="0" lvl="0" indent="0" algn="l" rtl="0">
              <a:lnSpc>
                <a:spcPct val="100000"/>
              </a:lnSpc>
              <a:spcBef>
                <a:spcPts val="0"/>
              </a:spcBef>
              <a:spcAft>
                <a:spcPts val="0"/>
              </a:spcAft>
              <a:buNone/>
            </a:pPr>
            <a:endParaRPr b="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7"/>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Wake-Up Radio system architecture</a:t>
            </a:r>
            <a:endParaRPr/>
          </a:p>
        </p:txBody>
      </p:sp>
      <p:sp>
        <p:nvSpPr>
          <p:cNvPr id="423" name="Google Shape;423;p57"/>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SzPts val="2400"/>
              <a:buChar char="●"/>
            </a:pPr>
            <a:r>
              <a:rPr lang="zh-TW" b="0"/>
              <a:t>The primary radio of an IEEE 802.11ba-capable low-power device is put to sleep in order to save energy</a:t>
            </a:r>
            <a:endParaRPr b="0"/>
          </a:p>
          <a:p>
            <a:pPr marL="457200" lvl="0" indent="-457200" algn="l" rtl="0">
              <a:spcBef>
                <a:spcPts val="0"/>
              </a:spcBef>
              <a:spcAft>
                <a:spcPts val="0"/>
              </a:spcAft>
              <a:buSzPts val="2400"/>
              <a:buChar char="●"/>
            </a:pPr>
            <a:r>
              <a:rPr lang="zh-TW" b="0"/>
              <a:t>When the sleeping device is required, a packet is sent in order to generate a call to wake up the device’s primary radio</a:t>
            </a:r>
            <a:endParaRPr b="0"/>
          </a:p>
        </p:txBody>
      </p:sp>
      <p:pic>
        <p:nvPicPr>
          <p:cNvPr id="424" name="Google Shape;424;p57"/>
          <p:cNvPicPr preferRelativeResize="0"/>
          <p:nvPr/>
        </p:nvPicPr>
        <p:blipFill>
          <a:blip r:embed="rId3">
            <a:alphaModFix/>
          </a:blip>
          <a:stretch>
            <a:fillRect/>
          </a:stretch>
        </p:blipFill>
        <p:spPr>
          <a:xfrm>
            <a:off x="439187" y="3930826"/>
            <a:ext cx="8265626" cy="199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8"/>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WuRx  wake-up circuit</a:t>
            </a:r>
            <a:endParaRPr/>
          </a:p>
        </p:txBody>
      </p:sp>
      <p:sp>
        <p:nvSpPr>
          <p:cNvPr id="431" name="Google Shape;431;p58"/>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SzPts val="2400"/>
              <a:buChar char="●"/>
            </a:pPr>
            <a:r>
              <a:rPr lang="zh-TW" b="0"/>
              <a:t>An off-chip matching network to provide passive gain into the analog front-end</a:t>
            </a:r>
            <a:endParaRPr b="0"/>
          </a:p>
          <a:p>
            <a:pPr marL="457200" lvl="0" indent="-457200" algn="l" rtl="0">
              <a:spcBef>
                <a:spcPts val="0"/>
              </a:spcBef>
              <a:spcAft>
                <a:spcPts val="0"/>
              </a:spcAft>
              <a:buSzPts val="2400"/>
              <a:buChar char="●"/>
            </a:pPr>
            <a:r>
              <a:rPr lang="zh-TW" b="0"/>
              <a:t>SAR ADC and digital baseband issue fast wakeup or secure wakeup signal to MCU</a:t>
            </a:r>
            <a:endParaRPr b="0"/>
          </a:p>
          <a:p>
            <a:pPr marL="0" lvl="0" indent="0" algn="l" rtl="0">
              <a:lnSpc>
                <a:spcPct val="100000"/>
              </a:lnSpc>
              <a:spcBef>
                <a:spcPts val="0"/>
              </a:spcBef>
              <a:spcAft>
                <a:spcPts val="0"/>
              </a:spcAft>
              <a:buNone/>
            </a:pPr>
            <a:endParaRPr b="0"/>
          </a:p>
        </p:txBody>
      </p:sp>
      <p:pic>
        <p:nvPicPr>
          <p:cNvPr id="432" name="Google Shape;432;p58"/>
          <p:cNvPicPr preferRelativeResize="0"/>
          <p:nvPr/>
        </p:nvPicPr>
        <p:blipFill>
          <a:blip r:embed="rId3">
            <a:alphaModFix/>
          </a:blip>
          <a:stretch>
            <a:fillRect/>
          </a:stretch>
        </p:blipFill>
        <p:spPr>
          <a:xfrm>
            <a:off x="864451" y="3496958"/>
            <a:ext cx="7415099" cy="24042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zh-TW"/>
              <a:t>Outline</a:t>
            </a:r>
            <a:endParaRPr/>
          </a:p>
        </p:txBody>
      </p:sp>
      <p:sp>
        <p:nvSpPr>
          <p:cNvPr id="261" name="Google Shape;261;p41"/>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342900" algn="l" rtl="0">
              <a:spcBef>
                <a:spcPts val="0"/>
              </a:spcBef>
              <a:spcAft>
                <a:spcPts val="0"/>
              </a:spcAft>
              <a:buSzPts val="1800"/>
              <a:buChar char="●"/>
            </a:pPr>
            <a:r>
              <a:rPr lang="zh-TW" sz="1800"/>
              <a:t>Introduction</a:t>
            </a:r>
            <a:endParaRPr sz="1800"/>
          </a:p>
          <a:p>
            <a:pPr marL="914400" lvl="1" indent="-317500" algn="l" rtl="0">
              <a:spcBef>
                <a:spcPts val="0"/>
              </a:spcBef>
              <a:spcAft>
                <a:spcPts val="0"/>
              </a:spcAft>
              <a:buSzPts val="1400"/>
              <a:buChar char="○"/>
            </a:pPr>
            <a:r>
              <a:rPr lang="zh-TW" sz="1400"/>
              <a:t>Motivations</a:t>
            </a:r>
            <a:endParaRPr sz="1400"/>
          </a:p>
          <a:p>
            <a:pPr marL="914400" lvl="1" indent="-317500" algn="l" rtl="0">
              <a:spcBef>
                <a:spcPts val="0"/>
              </a:spcBef>
              <a:spcAft>
                <a:spcPts val="0"/>
              </a:spcAft>
              <a:buSzPts val="1400"/>
              <a:buChar char="○"/>
            </a:pPr>
            <a:r>
              <a:rPr lang="zh-TW" sz="1400"/>
              <a:t>Target Applications</a:t>
            </a:r>
            <a:endParaRPr sz="1400"/>
          </a:p>
          <a:p>
            <a:pPr marL="914400" lvl="1" indent="-317500" algn="l" rtl="0">
              <a:spcBef>
                <a:spcPts val="0"/>
              </a:spcBef>
              <a:spcAft>
                <a:spcPts val="0"/>
              </a:spcAft>
              <a:buSzPts val="1400"/>
              <a:buChar char="○"/>
            </a:pPr>
            <a:r>
              <a:rPr lang="zh-TW" sz="1400"/>
              <a:t>Application Scenario</a:t>
            </a:r>
            <a:endParaRPr sz="1400"/>
          </a:p>
          <a:p>
            <a:pPr marL="457200" lvl="0" indent="-342900" algn="l" rtl="0">
              <a:spcBef>
                <a:spcPts val="0"/>
              </a:spcBef>
              <a:spcAft>
                <a:spcPts val="0"/>
              </a:spcAft>
              <a:buSzPts val="1800"/>
              <a:buChar char="●"/>
            </a:pPr>
            <a:r>
              <a:rPr lang="zh-TW" sz="1800"/>
              <a:t>Evolution</a:t>
            </a:r>
            <a:endParaRPr sz="1400"/>
          </a:p>
          <a:p>
            <a:pPr marL="457200" lvl="0" indent="-317500" algn="l" rtl="0">
              <a:spcBef>
                <a:spcPts val="0"/>
              </a:spcBef>
              <a:spcAft>
                <a:spcPts val="0"/>
              </a:spcAft>
              <a:buSzPts val="1400"/>
              <a:buChar char="●"/>
            </a:pPr>
            <a:r>
              <a:rPr lang="zh-TW" sz="1800"/>
              <a:t>System Architecture</a:t>
            </a:r>
            <a:endParaRPr sz="1400"/>
          </a:p>
          <a:p>
            <a:pPr marL="457200" lvl="0" indent="-342900" algn="l" rtl="0">
              <a:spcBef>
                <a:spcPts val="0"/>
              </a:spcBef>
              <a:spcAft>
                <a:spcPts val="0"/>
              </a:spcAft>
              <a:buSzPts val="1800"/>
              <a:buChar char="●"/>
            </a:pPr>
            <a:r>
              <a:rPr lang="zh-TW" sz="1800"/>
              <a:t>Technology</a:t>
            </a:r>
            <a:endParaRPr sz="1800"/>
          </a:p>
          <a:p>
            <a:pPr marL="914400" lvl="1" indent="-317500" algn="l" rtl="0">
              <a:spcBef>
                <a:spcPts val="0"/>
              </a:spcBef>
              <a:spcAft>
                <a:spcPts val="0"/>
              </a:spcAft>
              <a:buSzPts val="1400"/>
              <a:buChar char="○"/>
            </a:pPr>
            <a:r>
              <a:rPr lang="zh-TW" sz="1400"/>
              <a:t>Sensors</a:t>
            </a:r>
            <a:endParaRPr sz="1400"/>
          </a:p>
          <a:p>
            <a:pPr marL="914400" lvl="1" indent="-317500" algn="l" rtl="0">
              <a:spcBef>
                <a:spcPts val="0"/>
              </a:spcBef>
              <a:spcAft>
                <a:spcPts val="0"/>
              </a:spcAft>
              <a:buSzPts val="1400"/>
              <a:buChar char="○"/>
            </a:pPr>
            <a:r>
              <a:rPr lang="zh-TW" sz="1400"/>
              <a:t>Tx &amp; Rx</a:t>
            </a:r>
            <a:endParaRPr sz="1400"/>
          </a:p>
          <a:p>
            <a:pPr marL="914400" lvl="1" indent="-317500" algn="l" rtl="0">
              <a:spcBef>
                <a:spcPts val="0"/>
              </a:spcBef>
              <a:spcAft>
                <a:spcPts val="0"/>
              </a:spcAft>
              <a:buSzPts val="1400"/>
              <a:buChar char="○"/>
            </a:pPr>
            <a:r>
              <a:rPr lang="zh-TW" sz="1400"/>
              <a:t>DVFS</a:t>
            </a:r>
            <a:endParaRPr sz="1400"/>
          </a:p>
          <a:p>
            <a:pPr marL="914400" lvl="1" indent="-317500" algn="l" rtl="0">
              <a:spcBef>
                <a:spcPts val="0"/>
              </a:spcBef>
              <a:spcAft>
                <a:spcPts val="0"/>
              </a:spcAft>
              <a:buSzPts val="1400"/>
              <a:buChar char="○"/>
            </a:pPr>
            <a:r>
              <a:rPr lang="zh-TW" sz="1400"/>
              <a:t>AIoT System</a:t>
            </a:r>
            <a:endParaRPr sz="1400"/>
          </a:p>
          <a:p>
            <a:pPr marL="457200" lvl="0" indent="-342900" algn="l" rtl="0">
              <a:spcBef>
                <a:spcPts val="0"/>
              </a:spcBef>
              <a:spcAft>
                <a:spcPts val="0"/>
              </a:spcAft>
              <a:buSzPts val="1800"/>
              <a:buChar char="●"/>
            </a:pPr>
            <a:r>
              <a:rPr lang="zh-TW" sz="1800"/>
              <a:t>Industry Analysis</a:t>
            </a:r>
            <a:endParaRPr sz="1800"/>
          </a:p>
          <a:p>
            <a:pPr marL="457200" lvl="0" indent="-342900" algn="l" rtl="0">
              <a:spcBef>
                <a:spcPts val="0"/>
              </a:spcBef>
              <a:spcAft>
                <a:spcPts val="0"/>
              </a:spcAft>
              <a:buSzPts val="1800"/>
              <a:buChar char="●"/>
            </a:pPr>
            <a:r>
              <a:rPr lang="zh-TW" sz="1800"/>
              <a:t>Conclusion</a:t>
            </a:r>
            <a:endParaRPr sz="1800"/>
          </a:p>
          <a:p>
            <a:pPr marL="457200" lvl="0" indent="-342900" algn="l" rtl="0">
              <a:spcBef>
                <a:spcPts val="0"/>
              </a:spcBef>
              <a:spcAft>
                <a:spcPts val="0"/>
              </a:spcAft>
              <a:buSzPts val="1800"/>
              <a:buChar char="●"/>
            </a:pPr>
            <a:r>
              <a:rPr lang="zh-TW" sz="1800"/>
              <a:t>References</a:t>
            </a:r>
            <a:endParaRPr sz="1800"/>
          </a:p>
          <a:p>
            <a:pPr marL="457200" lvl="0" indent="-342900" algn="l" rtl="0">
              <a:spcBef>
                <a:spcPts val="0"/>
              </a:spcBef>
              <a:spcAft>
                <a:spcPts val="0"/>
              </a:spcAft>
              <a:buSzPts val="1800"/>
              <a:buChar char="●"/>
            </a:pPr>
            <a:r>
              <a:rPr lang="zh-TW" sz="1800"/>
              <a:t>Team Member task partition</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9"/>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Power Management</a:t>
            </a:r>
            <a:endParaRPr/>
          </a:p>
        </p:txBody>
      </p:sp>
      <p:sp>
        <p:nvSpPr>
          <p:cNvPr id="439" name="Google Shape;439;p59"/>
          <p:cNvSpPr txBox="1">
            <a:spLocks noGrp="1"/>
          </p:cNvSpPr>
          <p:nvPr>
            <p:ph type="body" idx="1"/>
          </p:nvPr>
        </p:nvSpPr>
        <p:spPr>
          <a:xfrm>
            <a:off x="684213" y="1700215"/>
            <a:ext cx="7772400" cy="45483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zh-TW"/>
              <a:t>Microcontroller</a:t>
            </a:r>
            <a:endParaRPr/>
          </a:p>
          <a:p>
            <a:pPr marL="457200" lvl="0" indent="0" algn="l" rtl="0">
              <a:spcBef>
                <a:spcPts val="480"/>
              </a:spcBef>
              <a:spcAft>
                <a:spcPts val="0"/>
              </a:spcAft>
              <a:buNone/>
            </a:pPr>
            <a:endParaRPr/>
          </a:p>
          <a:p>
            <a:pPr marL="457200" lvl="0" indent="-381000" algn="l" rtl="0">
              <a:spcBef>
                <a:spcPts val="480"/>
              </a:spcBef>
              <a:spcAft>
                <a:spcPts val="0"/>
              </a:spcAft>
              <a:buSzPts val="2400"/>
              <a:buChar char="●"/>
            </a:pPr>
            <a:r>
              <a:rPr lang="zh-TW"/>
              <a:t>DVFS</a:t>
            </a:r>
            <a:endParaRPr/>
          </a:p>
          <a:p>
            <a:pPr marL="457200" lvl="0" indent="0" algn="l" rtl="0">
              <a:spcBef>
                <a:spcPts val="480"/>
              </a:spcBef>
              <a:spcAft>
                <a:spcPts val="0"/>
              </a:spcAft>
              <a:buNone/>
            </a:pPr>
            <a:endParaRPr/>
          </a:p>
          <a:p>
            <a:pPr marL="457200" lvl="0" indent="-381000" algn="l" rtl="0">
              <a:spcBef>
                <a:spcPts val="480"/>
              </a:spcBef>
              <a:spcAft>
                <a:spcPts val="0"/>
              </a:spcAft>
              <a:buSzPts val="2400"/>
              <a:buChar char="●"/>
            </a:pPr>
            <a:r>
              <a:rPr lang="zh-TW"/>
              <a:t>Energy Harvesting</a:t>
            </a:r>
            <a:endParaRPr/>
          </a:p>
          <a:p>
            <a:pPr marL="0" lvl="0" indent="0" algn="l" rtl="0">
              <a:spcBef>
                <a:spcPts val="480"/>
              </a:spcBef>
              <a:spcAft>
                <a:spcPts val="0"/>
              </a:spcAft>
              <a:buNone/>
            </a:pPr>
            <a:endParaRPr/>
          </a:p>
          <a:p>
            <a:pPr marL="0" lvl="0" indent="0" algn="l" rtl="0">
              <a:spcBef>
                <a:spcPts val="480"/>
              </a:spcBef>
              <a:spcAft>
                <a:spcPts val="0"/>
              </a:spcAft>
              <a:buNone/>
            </a:pPr>
            <a:endParaRPr/>
          </a:p>
          <a:p>
            <a:pPr marL="0" lvl="0" indent="0" algn="l" rtl="0">
              <a:spcBef>
                <a:spcPts val="48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0"/>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Microcontroller</a:t>
            </a:r>
            <a:endParaRPr/>
          </a:p>
        </p:txBody>
      </p:sp>
      <p:pic>
        <p:nvPicPr>
          <p:cNvPr id="446" name="Google Shape;446;p60"/>
          <p:cNvPicPr preferRelativeResize="0"/>
          <p:nvPr/>
        </p:nvPicPr>
        <p:blipFill>
          <a:blip r:embed="rId3">
            <a:alphaModFix/>
          </a:blip>
          <a:stretch>
            <a:fillRect/>
          </a:stretch>
        </p:blipFill>
        <p:spPr>
          <a:xfrm>
            <a:off x="4058451" y="1455975"/>
            <a:ext cx="4399649" cy="4399649"/>
          </a:xfrm>
          <a:prstGeom prst="rect">
            <a:avLst/>
          </a:prstGeom>
          <a:noFill/>
          <a:ln>
            <a:noFill/>
          </a:ln>
        </p:spPr>
      </p:pic>
      <p:sp>
        <p:nvSpPr>
          <p:cNvPr id="447" name="Google Shape;447;p60"/>
          <p:cNvSpPr txBox="1"/>
          <p:nvPr/>
        </p:nvSpPr>
        <p:spPr>
          <a:xfrm>
            <a:off x="710300" y="1681850"/>
            <a:ext cx="3292800" cy="493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b="1">
                <a:solidFill>
                  <a:srgbClr val="333399"/>
                </a:solidFill>
                <a:highlight>
                  <a:srgbClr val="FFFFFF"/>
                </a:highlight>
              </a:rPr>
              <a:t>Three Sleep modes</a:t>
            </a:r>
            <a:endParaRPr sz="2400" b="1">
              <a:solidFill>
                <a:srgbClr val="333399"/>
              </a:solidFill>
              <a:latin typeface="Times New Roman"/>
              <a:ea typeface="Times New Roman"/>
              <a:cs typeface="Times New Roman"/>
              <a:sym typeface="Times New Roman"/>
            </a:endParaRPr>
          </a:p>
          <a:p>
            <a:pPr marL="0" lvl="0" indent="0" algn="l" rtl="0">
              <a:spcBef>
                <a:spcPts val="0"/>
              </a:spcBef>
              <a:spcAft>
                <a:spcPts val="0"/>
              </a:spcAft>
              <a:buNone/>
            </a:pPr>
            <a:endParaRPr sz="2400">
              <a:solidFill>
                <a:srgbClr val="000099"/>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rgbClr val="333399"/>
              </a:buClr>
              <a:buSzPts val="2000"/>
              <a:buAutoNum type="arabicPeriod"/>
            </a:pPr>
            <a:r>
              <a:rPr lang="zh-TW" sz="2000">
                <a:solidFill>
                  <a:srgbClr val="333399"/>
                </a:solidFill>
                <a:highlight>
                  <a:srgbClr val="FFFFFF"/>
                </a:highlight>
              </a:rPr>
              <a:t>Normal Sleep</a:t>
            </a:r>
            <a:r>
              <a:rPr lang="zh-TW" sz="2000">
                <a:solidFill>
                  <a:srgbClr val="000099"/>
                </a:solidFill>
                <a:latin typeface="Times New Roman"/>
                <a:ea typeface="Times New Roman"/>
                <a:cs typeface="Times New Roman"/>
                <a:sym typeface="Times New Roman"/>
              </a:rPr>
              <a:t> </a:t>
            </a:r>
            <a:endParaRPr sz="2000">
              <a:solidFill>
                <a:srgbClr val="000099"/>
              </a:solidFill>
              <a:latin typeface="Times New Roman"/>
              <a:ea typeface="Times New Roman"/>
              <a:cs typeface="Times New Roman"/>
              <a:sym typeface="Times New Roman"/>
            </a:endParaRPr>
          </a:p>
          <a:p>
            <a:pPr marL="457200" lvl="0" indent="0" algn="l" rtl="0">
              <a:lnSpc>
                <a:spcPct val="115000"/>
              </a:lnSpc>
              <a:spcBef>
                <a:spcPts val="800"/>
              </a:spcBef>
              <a:spcAft>
                <a:spcPts val="0"/>
              </a:spcAft>
              <a:buNone/>
            </a:pPr>
            <a:endParaRPr sz="2000">
              <a:solidFill>
                <a:srgbClr val="000099"/>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rgbClr val="333399"/>
              </a:buClr>
              <a:buSzPts val="2000"/>
              <a:buAutoNum type="arabicPeriod"/>
            </a:pPr>
            <a:r>
              <a:rPr lang="zh-TW" sz="2000">
                <a:solidFill>
                  <a:srgbClr val="333399"/>
                </a:solidFill>
                <a:highlight>
                  <a:srgbClr val="FFFFFF"/>
                </a:highlight>
              </a:rPr>
              <a:t>Deep Sleep </a:t>
            </a:r>
            <a:endParaRPr sz="2000">
              <a:solidFill>
                <a:srgbClr val="333399"/>
              </a:solidFill>
              <a:highlight>
                <a:srgbClr val="FFFFFF"/>
              </a:highlight>
            </a:endParaRPr>
          </a:p>
          <a:p>
            <a:pPr marL="457200" lvl="0" indent="0" algn="l" rtl="0">
              <a:lnSpc>
                <a:spcPct val="115000"/>
              </a:lnSpc>
              <a:spcBef>
                <a:spcPts val="0"/>
              </a:spcBef>
              <a:spcAft>
                <a:spcPts val="0"/>
              </a:spcAft>
              <a:buNone/>
            </a:pPr>
            <a:r>
              <a:rPr lang="zh-TW" sz="2000">
                <a:solidFill>
                  <a:srgbClr val="333399"/>
                </a:solidFill>
                <a:highlight>
                  <a:srgbClr val="FFFFFF"/>
                </a:highlight>
              </a:rPr>
              <a:t>(Wake up Interrupt Controller (WIC))</a:t>
            </a:r>
            <a:endParaRPr sz="2000">
              <a:solidFill>
                <a:srgbClr val="333399"/>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2000">
              <a:solidFill>
                <a:srgbClr val="000099"/>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rgbClr val="333399"/>
              </a:buClr>
              <a:buSzPts val="2000"/>
              <a:buAutoNum type="arabicPeriod"/>
            </a:pPr>
            <a:r>
              <a:rPr lang="zh-TW" sz="2000">
                <a:solidFill>
                  <a:srgbClr val="333399"/>
                </a:solidFill>
                <a:highlight>
                  <a:srgbClr val="FFFFFF"/>
                </a:highlight>
              </a:rPr>
              <a:t>Deep Sleep with State Retention Power Gating (SRPG) support (WIC + SRPG)</a:t>
            </a:r>
            <a:endParaRPr sz="2000">
              <a:solidFill>
                <a:srgbClr val="333399"/>
              </a:solidFill>
              <a:highlight>
                <a:schemeClr val="lt1"/>
              </a:highlight>
            </a:endParaRPr>
          </a:p>
          <a:p>
            <a:pPr marL="0" lvl="0" indent="0" algn="l" rtl="0">
              <a:spcBef>
                <a:spcPts val="0"/>
              </a:spcBef>
              <a:spcAft>
                <a:spcPts val="0"/>
              </a:spcAft>
              <a:buNone/>
            </a:pPr>
            <a:endParaRPr sz="2400">
              <a:solidFill>
                <a:srgbClr val="000099"/>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1"/>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Microcontroller</a:t>
            </a:r>
            <a:endParaRPr/>
          </a:p>
        </p:txBody>
      </p:sp>
      <p:sp>
        <p:nvSpPr>
          <p:cNvPr id="454" name="Google Shape;454;p61"/>
          <p:cNvSpPr txBox="1">
            <a:spLocks noGrp="1"/>
          </p:cNvSpPr>
          <p:nvPr>
            <p:ph type="body" idx="1"/>
          </p:nvPr>
        </p:nvSpPr>
        <p:spPr>
          <a:xfrm>
            <a:off x="684213" y="1700215"/>
            <a:ext cx="7772400" cy="4548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TW"/>
              <a:t>Feature of Cortex M0+ :</a:t>
            </a:r>
            <a:endParaRPr/>
          </a:p>
          <a:p>
            <a:pPr marL="457200" lvl="0" indent="-381000" algn="l" rtl="0">
              <a:lnSpc>
                <a:spcPct val="90000"/>
              </a:lnSpc>
              <a:spcBef>
                <a:spcPts val="500"/>
              </a:spcBef>
              <a:spcAft>
                <a:spcPts val="0"/>
              </a:spcAft>
              <a:buClr>
                <a:srgbClr val="333399"/>
              </a:buClr>
              <a:buSzPts val="2400"/>
              <a:buFont typeface="Calibri"/>
              <a:buChar char="●"/>
            </a:pPr>
            <a:r>
              <a:rPr lang="zh-TW" b="0"/>
              <a:t>Similar size and programmer’s model to Cortex M0</a:t>
            </a:r>
            <a:endParaRPr b="0"/>
          </a:p>
          <a:p>
            <a:pPr marL="914400" lvl="0" indent="0" algn="l" rtl="0">
              <a:lnSpc>
                <a:spcPct val="90000"/>
              </a:lnSpc>
              <a:spcBef>
                <a:spcPts val="500"/>
              </a:spcBef>
              <a:spcAft>
                <a:spcPts val="0"/>
              </a:spcAft>
              <a:buNone/>
            </a:pPr>
            <a:endParaRPr b="0"/>
          </a:p>
          <a:p>
            <a:pPr marL="457200" lvl="0" indent="-381000" algn="l" rtl="0">
              <a:lnSpc>
                <a:spcPct val="90000"/>
              </a:lnSpc>
              <a:spcBef>
                <a:spcPts val="500"/>
              </a:spcBef>
              <a:spcAft>
                <a:spcPts val="0"/>
              </a:spcAft>
              <a:buClr>
                <a:srgbClr val="333399"/>
              </a:buClr>
              <a:buSzPts val="2400"/>
              <a:buFont typeface="Calibri"/>
              <a:buChar char="●"/>
            </a:pPr>
            <a:r>
              <a:rPr lang="zh-TW" b="0"/>
              <a:t>Low gate count same as Cortex M0</a:t>
            </a:r>
            <a:endParaRPr b="0"/>
          </a:p>
          <a:p>
            <a:pPr marL="914400" lvl="0" indent="0" algn="l" rtl="0">
              <a:lnSpc>
                <a:spcPct val="90000"/>
              </a:lnSpc>
              <a:spcBef>
                <a:spcPts val="500"/>
              </a:spcBef>
              <a:spcAft>
                <a:spcPts val="0"/>
              </a:spcAft>
              <a:buNone/>
            </a:pPr>
            <a:endParaRPr b="0"/>
          </a:p>
          <a:p>
            <a:pPr marL="457200" lvl="0" indent="-381000" algn="l" rtl="0">
              <a:lnSpc>
                <a:spcPct val="90000"/>
              </a:lnSpc>
              <a:spcBef>
                <a:spcPts val="500"/>
              </a:spcBef>
              <a:spcAft>
                <a:spcPts val="0"/>
              </a:spcAft>
              <a:buClr>
                <a:srgbClr val="333399"/>
              </a:buClr>
              <a:buSzPts val="2400"/>
              <a:buFont typeface="Calibri"/>
              <a:buChar char="●"/>
            </a:pPr>
            <a:r>
              <a:rPr lang="zh-TW" b="0"/>
              <a:t>Two-stage pipeline (more low energy consumption)</a:t>
            </a:r>
            <a:endParaRPr b="0"/>
          </a:p>
          <a:p>
            <a:pPr marL="914400" lvl="0" indent="0" algn="l" rtl="0">
              <a:lnSpc>
                <a:spcPct val="90000"/>
              </a:lnSpc>
              <a:spcBef>
                <a:spcPts val="500"/>
              </a:spcBef>
              <a:spcAft>
                <a:spcPts val="0"/>
              </a:spcAft>
              <a:buNone/>
            </a:pPr>
            <a:endParaRPr b="0"/>
          </a:p>
          <a:p>
            <a:pPr marL="457200" lvl="0" indent="-381000" algn="l" rtl="0">
              <a:lnSpc>
                <a:spcPct val="90000"/>
              </a:lnSpc>
              <a:spcBef>
                <a:spcPts val="500"/>
              </a:spcBef>
              <a:spcAft>
                <a:spcPts val="0"/>
              </a:spcAft>
              <a:buClr>
                <a:srgbClr val="333399"/>
              </a:buClr>
              <a:buSzPts val="2400"/>
              <a:buFont typeface="Calibri"/>
              <a:buChar char="●"/>
            </a:pPr>
            <a:r>
              <a:rPr lang="zh-TW" b="0"/>
              <a:t>Memory Protection</a:t>
            </a:r>
            <a:endParaRPr>
              <a:solidFill>
                <a:srgbClr val="333399"/>
              </a:solidFill>
              <a:latin typeface="Calibri"/>
              <a:ea typeface="Calibri"/>
              <a:cs typeface="Calibri"/>
              <a:sym typeface="Calibri"/>
            </a:endParaRPr>
          </a:p>
          <a:p>
            <a:pPr marL="0" lvl="0" indent="0" algn="l" rtl="0">
              <a:spcBef>
                <a:spcPts val="48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2"/>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DVFS</a:t>
            </a:r>
            <a:endParaRPr/>
          </a:p>
        </p:txBody>
      </p:sp>
      <p:sp>
        <p:nvSpPr>
          <p:cNvPr id="461" name="Google Shape;461;p62"/>
          <p:cNvSpPr txBox="1">
            <a:spLocks noGrp="1"/>
          </p:cNvSpPr>
          <p:nvPr>
            <p:ph type="body" idx="1"/>
          </p:nvPr>
        </p:nvSpPr>
        <p:spPr>
          <a:xfrm>
            <a:off x="684213" y="1700215"/>
            <a:ext cx="7772400" cy="45483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zh-TW" b="0"/>
              <a:t>DVFS is dynamic voltage frequency adjustment, and dynamic technology is to dynamically adjust the operating frequency and voltage of the chip</a:t>
            </a:r>
            <a:endParaRPr sz="2500" b="0">
              <a:solidFill>
                <a:srgbClr val="333399"/>
              </a:solidFill>
              <a:latin typeface="Calibri"/>
              <a:ea typeface="Calibri"/>
              <a:cs typeface="Calibri"/>
              <a:sym typeface="Calibri"/>
            </a:endParaRPr>
          </a:p>
          <a:p>
            <a:pPr marL="0" lvl="0" indent="0" algn="l" rtl="0">
              <a:spcBef>
                <a:spcPts val="480"/>
              </a:spcBef>
              <a:spcAft>
                <a:spcPts val="0"/>
              </a:spcAft>
              <a:buNone/>
            </a:pPr>
            <a:endParaRPr/>
          </a:p>
        </p:txBody>
      </p:sp>
      <p:sp>
        <p:nvSpPr>
          <p:cNvPr id="462" name="Google Shape;462;p62"/>
          <p:cNvSpPr txBox="1"/>
          <p:nvPr/>
        </p:nvSpPr>
        <p:spPr>
          <a:xfrm>
            <a:off x="952500" y="3197675"/>
            <a:ext cx="4272600" cy="251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2400">
                <a:solidFill>
                  <a:srgbClr val="333399"/>
                </a:solidFill>
                <a:latin typeface="Times New Roman"/>
                <a:ea typeface="Times New Roman"/>
                <a:cs typeface="Times New Roman"/>
                <a:sym typeface="Times New Roman"/>
              </a:rPr>
              <a:t>Adjustment Steps:</a:t>
            </a:r>
            <a:endParaRPr sz="2400">
              <a:solidFill>
                <a:srgbClr val="333399"/>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zh-TW" sz="1800">
                <a:solidFill>
                  <a:srgbClr val="333399"/>
                </a:solidFill>
                <a:latin typeface="Times New Roman"/>
                <a:ea typeface="Times New Roman"/>
                <a:cs typeface="Times New Roman"/>
                <a:sym typeface="Times New Roman"/>
              </a:rPr>
              <a:t>When power needs to be boosted</a:t>
            </a:r>
            <a:endParaRPr sz="1800">
              <a:solidFill>
                <a:srgbClr val="333399"/>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a:solidFill>
                <a:srgbClr val="333399"/>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333399"/>
              </a:solidFill>
              <a:latin typeface="Calibri"/>
              <a:ea typeface="Calibri"/>
              <a:cs typeface="Calibri"/>
              <a:sym typeface="Calibri"/>
            </a:endParaRPr>
          </a:p>
          <a:p>
            <a:pPr marL="0" lvl="0" indent="0" algn="l" rtl="0">
              <a:lnSpc>
                <a:spcPct val="115000"/>
              </a:lnSpc>
              <a:spcBef>
                <a:spcPts val="0"/>
              </a:spcBef>
              <a:spcAft>
                <a:spcPts val="0"/>
              </a:spcAft>
              <a:buNone/>
            </a:pPr>
            <a:endParaRPr sz="1800">
              <a:solidFill>
                <a:srgbClr val="333399"/>
              </a:solidFill>
              <a:latin typeface="Calibri"/>
              <a:ea typeface="Calibri"/>
              <a:cs typeface="Calibri"/>
              <a:sym typeface="Calibri"/>
            </a:endParaRPr>
          </a:p>
          <a:p>
            <a:pPr marL="0" lvl="0" indent="0" algn="l" rtl="0">
              <a:lnSpc>
                <a:spcPct val="115000"/>
              </a:lnSpc>
              <a:spcBef>
                <a:spcPts val="0"/>
              </a:spcBef>
              <a:spcAft>
                <a:spcPts val="0"/>
              </a:spcAft>
              <a:buNone/>
            </a:pPr>
            <a:r>
              <a:rPr lang="zh-TW" sz="1800">
                <a:solidFill>
                  <a:srgbClr val="333399"/>
                </a:solidFill>
                <a:latin typeface="Times New Roman"/>
                <a:ea typeface="Times New Roman"/>
                <a:cs typeface="Times New Roman"/>
                <a:sym typeface="Times New Roman"/>
              </a:rPr>
              <a:t>When power needs to be reduced</a:t>
            </a:r>
            <a:endParaRPr sz="1800">
              <a:solidFill>
                <a:srgbClr val="333399"/>
              </a:solidFill>
              <a:latin typeface="Times New Roman"/>
              <a:ea typeface="Times New Roman"/>
              <a:cs typeface="Times New Roman"/>
              <a:sym typeface="Times New Roman"/>
            </a:endParaRPr>
          </a:p>
          <a:p>
            <a:pPr marL="0" lvl="0" indent="0" algn="l" rtl="0">
              <a:spcBef>
                <a:spcPts val="0"/>
              </a:spcBef>
              <a:spcAft>
                <a:spcPts val="0"/>
              </a:spcAft>
              <a:buNone/>
            </a:pPr>
            <a:endParaRPr sz="2400">
              <a:latin typeface="Times New Roman"/>
              <a:ea typeface="Times New Roman"/>
              <a:cs typeface="Times New Roman"/>
              <a:sym typeface="Times New Roman"/>
            </a:endParaRPr>
          </a:p>
        </p:txBody>
      </p:sp>
      <p:sp>
        <p:nvSpPr>
          <p:cNvPr id="463" name="Google Shape;463;p62"/>
          <p:cNvSpPr/>
          <p:nvPr/>
        </p:nvSpPr>
        <p:spPr>
          <a:xfrm>
            <a:off x="2095500" y="4075025"/>
            <a:ext cx="1986600" cy="76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a:p>
            <a:pPr marL="0" lvl="0" indent="0" algn="ctr" rtl="0">
              <a:lnSpc>
                <a:spcPct val="115000"/>
              </a:lnSpc>
              <a:spcBef>
                <a:spcPts val="0"/>
              </a:spcBef>
              <a:spcAft>
                <a:spcPts val="0"/>
              </a:spcAft>
              <a:buNone/>
            </a:pPr>
            <a:r>
              <a:rPr lang="zh-TW"/>
              <a:t>Increase the supply voltage</a:t>
            </a:r>
            <a:endParaRPr/>
          </a:p>
          <a:p>
            <a:pPr marL="0" lvl="0" indent="0" algn="l" rtl="0">
              <a:spcBef>
                <a:spcPts val="0"/>
              </a:spcBef>
              <a:spcAft>
                <a:spcPts val="0"/>
              </a:spcAft>
              <a:buNone/>
            </a:pPr>
            <a:endParaRPr/>
          </a:p>
        </p:txBody>
      </p:sp>
      <p:sp>
        <p:nvSpPr>
          <p:cNvPr id="464" name="Google Shape;464;p62"/>
          <p:cNvSpPr/>
          <p:nvPr/>
        </p:nvSpPr>
        <p:spPr>
          <a:xfrm>
            <a:off x="5010150" y="4075025"/>
            <a:ext cx="1986600" cy="76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p>
          <a:p>
            <a:pPr marL="0" lvl="0" indent="0" algn="ctr" rtl="0">
              <a:lnSpc>
                <a:spcPct val="115000"/>
              </a:lnSpc>
              <a:spcBef>
                <a:spcPts val="0"/>
              </a:spcBef>
              <a:spcAft>
                <a:spcPts val="0"/>
              </a:spcAft>
              <a:buNone/>
            </a:pPr>
            <a:r>
              <a:rPr lang="zh-TW"/>
              <a:t>Increase the clock frequency</a:t>
            </a:r>
            <a:endParaRPr/>
          </a:p>
          <a:p>
            <a:pPr marL="0" lvl="0" indent="0" algn="l" rtl="0">
              <a:spcBef>
                <a:spcPts val="0"/>
              </a:spcBef>
              <a:spcAft>
                <a:spcPts val="0"/>
              </a:spcAft>
              <a:buNone/>
            </a:pPr>
            <a:endParaRPr/>
          </a:p>
        </p:txBody>
      </p:sp>
      <p:sp>
        <p:nvSpPr>
          <p:cNvPr id="465" name="Google Shape;465;p62"/>
          <p:cNvSpPr/>
          <p:nvPr/>
        </p:nvSpPr>
        <p:spPr>
          <a:xfrm>
            <a:off x="2095500" y="5373150"/>
            <a:ext cx="1986600" cy="76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a:p>
          <a:p>
            <a:pPr marL="0" lvl="0" indent="0" algn="ctr" rtl="0">
              <a:lnSpc>
                <a:spcPct val="115000"/>
              </a:lnSpc>
              <a:spcBef>
                <a:spcPts val="0"/>
              </a:spcBef>
              <a:spcAft>
                <a:spcPts val="0"/>
              </a:spcAft>
              <a:buNone/>
            </a:pPr>
            <a:r>
              <a:rPr lang="zh-TW"/>
              <a:t>Reduce the clock frequency</a:t>
            </a:r>
            <a:endParaRPr/>
          </a:p>
          <a:p>
            <a:pPr marL="0" lvl="0" indent="0" algn="l" rtl="0">
              <a:spcBef>
                <a:spcPts val="0"/>
              </a:spcBef>
              <a:spcAft>
                <a:spcPts val="0"/>
              </a:spcAft>
              <a:buNone/>
            </a:pPr>
            <a:endParaRPr/>
          </a:p>
        </p:txBody>
      </p:sp>
      <p:sp>
        <p:nvSpPr>
          <p:cNvPr id="466" name="Google Shape;466;p62"/>
          <p:cNvSpPr/>
          <p:nvPr/>
        </p:nvSpPr>
        <p:spPr>
          <a:xfrm>
            <a:off x="5010150" y="5373150"/>
            <a:ext cx="1986600" cy="76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zh-TW"/>
              <a:t>Reduce the supply voltage</a:t>
            </a:r>
            <a:endParaRPr/>
          </a:p>
          <a:p>
            <a:pPr marL="0" lvl="0" indent="0" algn="l" rtl="0">
              <a:spcBef>
                <a:spcPts val="0"/>
              </a:spcBef>
              <a:spcAft>
                <a:spcPts val="0"/>
              </a:spcAft>
              <a:buNone/>
            </a:pPr>
            <a:endParaRPr/>
          </a:p>
        </p:txBody>
      </p:sp>
      <p:sp>
        <p:nvSpPr>
          <p:cNvPr id="467" name="Google Shape;467;p62"/>
          <p:cNvSpPr/>
          <p:nvPr/>
        </p:nvSpPr>
        <p:spPr>
          <a:xfrm>
            <a:off x="4286250" y="4272650"/>
            <a:ext cx="504900" cy="381000"/>
          </a:xfrm>
          <a:prstGeom prst="rightArrow">
            <a:avLst>
              <a:gd name="adj1" fmla="val 50000"/>
              <a:gd name="adj2" fmla="val 50000"/>
            </a:avLst>
          </a:prstGeom>
          <a:solidFill>
            <a:srgbClr val="0000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33399"/>
              </a:solidFill>
            </a:endParaRPr>
          </a:p>
        </p:txBody>
      </p:sp>
      <p:sp>
        <p:nvSpPr>
          <p:cNvPr id="468" name="Google Shape;468;p62"/>
          <p:cNvSpPr/>
          <p:nvPr/>
        </p:nvSpPr>
        <p:spPr>
          <a:xfrm>
            <a:off x="4319550" y="5563650"/>
            <a:ext cx="504900" cy="381000"/>
          </a:xfrm>
          <a:prstGeom prst="rightArrow">
            <a:avLst>
              <a:gd name="adj1" fmla="val 50000"/>
              <a:gd name="adj2" fmla="val 50000"/>
            </a:avLst>
          </a:prstGeom>
          <a:solidFill>
            <a:srgbClr val="0000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3"/>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Energy Harvesting</a:t>
            </a:r>
            <a:endParaRPr/>
          </a:p>
        </p:txBody>
      </p:sp>
      <p:sp>
        <p:nvSpPr>
          <p:cNvPr id="475" name="Google Shape;475;p63"/>
          <p:cNvSpPr txBox="1">
            <a:spLocks noGrp="1"/>
          </p:cNvSpPr>
          <p:nvPr>
            <p:ph type="body" idx="1"/>
          </p:nvPr>
        </p:nvSpPr>
        <p:spPr>
          <a:xfrm>
            <a:off x="685788" y="1496115"/>
            <a:ext cx="7772400" cy="4548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TW" b="0">
                <a:solidFill>
                  <a:srgbClr val="333399"/>
                </a:solidFill>
              </a:rPr>
              <a:t>Multi-modal energy-harvesting power management unit</a:t>
            </a:r>
            <a:endParaRPr b="0">
              <a:solidFill>
                <a:srgbClr val="333399"/>
              </a:solidFill>
            </a:endParaRPr>
          </a:p>
          <a:p>
            <a:pPr marL="0" lvl="0" indent="0" algn="l" rtl="0">
              <a:spcBef>
                <a:spcPts val="480"/>
              </a:spcBef>
              <a:spcAft>
                <a:spcPts val="0"/>
              </a:spcAft>
              <a:buNone/>
            </a:pPr>
            <a:r>
              <a:rPr lang="zh-TW" b="0">
                <a:solidFill>
                  <a:srgbClr val="333399"/>
                </a:solidFill>
              </a:rPr>
              <a:t>(EH-PMU) with supercapacitor</a:t>
            </a:r>
            <a:endParaRPr b="0">
              <a:solidFill>
                <a:srgbClr val="333399"/>
              </a:solidFill>
            </a:endParaRPr>
          </a:p>
          <a:p>
            <a:pPr marL="0" lvl="0" indent="0" algn="l" rtl="0">
              <a:spcBef>
                <a:spcPts val="480"/>
              </a:spcBef>
              <a:spcAft>
                <a:spcPts val="0"/>
              </a:spcAft>
              <a:buNone/>
            </a:pPr>
            <a:endParaRPr b="0">
              <a:solidFill>
                <a:srgbClr val="333399"/>
              </a:solidFill>
            </a:endParaRPr>
          </a:p>
          <a:p>
            <a:pPr marL="0" lvl="0" indent="0" algn="l" rtl="0">
              <a:lnSpc>
                <a:spcPct val="90000"/>
              </a:lnSpc>
              <a:spcBef>
                <a:spcPts val="1000"/>
              </a:spcBef>
              <a:spcAft>
                <a:spcPts val="0"/>
              </a:spcAft>
              <a:buNone/>
            </a:pPr>
            <a:endParaRPr b="0">
              <a:solidFill>
                <a:srgbClr val="333399"/>
              </a:solidFill>
              <a:latin typeface="Calibri"/>
              <a:ea typeface="Calibri"/>
              <a:cs typeface="Calibri"/>
              <a:sym typeface="Calibri"/>
            </a:endParaRPr>
          </a:p>
          <a:p>
            <a:pPr marL="0" lvl="0" indent="0" algn="l" rtl="0">
              <a:lnSpc>
                <a:spcPct val="90000"/>
              </a:lnSpc>
              <a:spcBef>
                <a:spcPts val="1000"/>
              </a:spcBef>
              <a:spcAft>
                <a:spcPts val="0"/>
              </a:spcAft>
              <a:buNone/>
            </a:pPr>
            <a:r>
              <a:rPr lang="zh-TW" b="0">
                <a:solidFill>
                  <a:srgbClr val="333399"/>
                </a:solidFill>
              </a:rPr>
              <a:t>Harvest from:</a:t>
            </a:r>
            <a:endParaRPr b="0">
              <a:solidFill>
                <a:srgbClr val="333399"/>
              </a:solidFill>
            </a:endParaRPr>
          </a:p>
          <a:p>
            <a:pPr marL="457200" lvl="0" indent="-355600" algn="l" rtl="0">
              <a:lnSpc>
                <a:spcPct val="90000"/>
              </a:lnSpc>
              <a:spcBef>
                <a:spcPts val="500"/>
              </a:spcBef>
              <a:spcAft>
                <a:spcPts val="0"/>
              </a:spcAft>
              <a:buClr>
                <a:srgbClr val="333399"/>
              </a:buClr>
              <a:buSzPts val="2000"/>
              <a:buAutoNum type="arabicPeriod"/>
            </a:pPr>
            <a:r>
              <a:rPr lang="zh-TW" sz="2000" b="0">
                <a:solidFill>
                  <a:srgbClr val="333399"/>
                </a:solidFill>
              </a:rPr>
              <a:t>EM (electromagnetic) coil</a:t>
            </a:r>
            <a:endParaRPr sz="2000" b="0">
              <a:solidFill>
                <a:srgbClr val="333399"/>
              </a:solidFill>
            </a:endParaRPr>
          </a:p>
          <a:p>
            <a:pPr marL="457200" lvl="0" indent="-355600" algn="l" rtl="0">
              <a:lnSpc>
                <a:spcPct val="90000"/>
              </a:lnSpc>
              <a:spcBef>
                <a:spcPts val="0"/>
              </a:spcBef>
              <a:spcAft>
                <a:spcPts val="0"/>
              </a:spcAft>
              <a:buClr>
                <a:srgbClr val="333399"/>
              </a:buClr>
              <a:buSzPts val="2000"/>
              <a:buAutoNum type="arabicPeriod"/>
            </a:pPr>
            <a:r>
              <a:rPr lang="zh-TW" sz="2000" b="0">
                <a:solidFill>
                  <a:srgbClr val="333399"/>
                </a:solidFill>
              </a:rPr>
              <a:t>Photovoltaic (PV) cell</a:t>
            </a:r>
            <a:endParaRPr sz="2000" b="0">
              <a:solidFill>
                <a:srgbClr val="333399"/>
              </a:solidFill>
            </a:endParaRPr>
          </a:p>
          <a:p>
            <a:pPr marL="457200" lvl="0" indent="-355600" algn="l" rtl="0">
              <a:lnSpc>
                <a:spcPct val="90000"/>
              </a:lnSpc>
              <a:spcBef>
                <a:spcPts val="0"/>
              </a:spcBef>
              <a:spcAft>
                <a:spcPts val="0"/>
              </a:spcAft>
              <a:buClr>
                <a:srgbClr val="333399"/>
              </a:buClr>
              <a:buSzPts val="2000"/>
              <a:buAutoNum type="arabicPeriod"/>
            </a:pPr>
            <a:r>
              <a:rPr lang="zh-TW" sz="2000" b="0">
                <a:solidFill>
                  <a:srgbClr val="333399"/>
                </a:solidFill>
              </a:rPr>
              <a:t>Thermoelectricgenerator (TEG)</a:t>
            </a:r>
            <a:endParaRPr sz="2000" b="0">
              <a:solidFill>
                <a:srgbClr val="333399"/>
              </a:solidFill>
            </a:endParaRPr>
          </a:p>
          <a:p>
            <a:pPr marL="457200" lvl="0" indent="-355600" algn="l" rtl="0">
              <a:lnSpc>
                <a:spcPct val="90000"/>
              </a:lnSpc>
              <a:spcBef>
                <a:spcPts val="0"/>
              </a:spcBef>
              <a:spcAft>
                <a:spcPts val="0"/>
              </a:spcAft>
              <a:buClr>
                <a:srgbClr val="333399"/>
              </a:buClr>
              <a:buSzPts val="2000"/>
              <a:buAutoNum type="arabicPeriod"/>
            </a:pPr>
            <a:r>
              <a:rPr lang="zh-TW" sz="2000" b="0">
                <a:solidFill>
                  <a:srgbClr val="333399"/>
                </a:solidFill>
              </a:rPr>
              <a:t>Vibration</a:t>
            </a:r>
            <a:endParaRPr sz="2000" b="0">
              <a:solidFill>
                <a:srgbClr val="333399"/>
              </a:solidFill>
            </a:endParaRPr>
          </a:p>
          <a:p>
            <a:pPr marL="457200" lvl="0" indent="-355600" algn="l" rtl="0">
              <a:lnSpc>
                <a:spcPct val="90000"/>
              </a:lnSpc>
              <a:spcBef>
                <a:spcPts val="0"/>
              </a:spcBef>
              <a:spcAft>
                <a:spcPts val="0"/>
              </a:spcAft>
              <a:buClr>
                <a:srgbClr val="333399"/>
              </a:buClr>
              <a:buSzPts val="2000"/>
              <a:buAutoNum type="arabicPeriod"/>
            </a:pPr>
            <a:r>
              <a:rPr lang="zh-TW" sz="2000" b="0">
                <a:solidFill>
                  <a:srgbClr val="333399"/>
                </a:solidFill>
              </a:rPr>
              <a:t>RF energy</a:t>
            </a:r>
            <a:endParaRPr sz="2000" b="0">
              <a:solidFill>
                <a:srgbClr val="333399"/>
              </a:solidFill>
            </a:endParaRPr>
          </a:p>
          <a:p>
            <a:pPr marL="0" lvl="0" indent="0" algn="l" rtl="0">
              <a:lnSpc>
                <a:spcPct val="90000"/>
              </a:lnSpc>
              <a:spcBef>
                <a:spcPts val="1000"/>
              </a:spcBef>
              <a:spcAft>
                <a:spcPts val="0"/>
              </a:spcAft>
              <a:buNone/>
            </a:pPr>
            <a:endParaRPr b="0">
              <a:solidFill>
                <a:srgbClr val="333399"/>
              </a:solidFill>
              <a:latin typeface="Calibri"/>
              <a:ea typeface="Calibri"/>
              <a:cs typeface="Calibri"/>
              <a:sym typeface="Calibri"/>
            </a:endParaRPr>
          </a:p>
          <a:p>
            <a:pPr marL="0" lvl="0" indent="0" algn="l" rtl="0">
              <a:spcBef>
                <a:spcPts val="480"/>
              </a:spcBef>
              <a:spcAft>
                <a:spcPts val="0"/>
              </a:spcAft>
              <a:buNone/>
            </a:pPr>
            <a:endParaRPr/>
          </a:p>
        </p:txBody>
      </p:sp>
      <p:pic>
        <p:nvPicPr>
          <p:cNvPr id="476" name="Google Shape;476;p63"/>
          <p:cNvPicPr preferRelativeResize="0"/>
          <p:nvPr/>
        </p:nvPicPr>
        <p:blipFill>
          <a:blip r:embed="rId3">
            <a:alphaModFix/>
          </a:blip>
          <a:stretch>
            <a:fillRect/>
          </a:stretch>
        </p:blipFill>
        <p:spPr>
          <a:xfrm>
            <a:off x="4912175" y="3687550"/>
            <a:ext cx="1619226" cy="1619226"/>
          </a:xfrm>
          <a:prstGeom prst="rect">
            <a:avLst/>
          </a:prstGeom>
          <a:noFill/>
          <a:ln>
            <a:noFill/>
          </a:ln>
        </p:spPr>
      </p:pic>
      <p:pic>
        <p:nvPicPr>
          <p:cNvPr id="477" name="Google Shape;477;p63"/>
          <p:cNvPicPr preferRelativeResize="0"/>
          <p:nvPr/>
        </p:nvPicPr>
        <p:blipFill>
          <a:blip r:embed="rId4">
            <a:alphaModFix/>
          </a:blip>
          <a:stretch>
            <a:fillRect/>
          </a:stretch>
        </p:blipFill>
        <p:spPr>
          <a:xfrm>
            <a:off x="7029475" y="3687552"/>
            <a:ext cx="1401495" cy="1401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64"/>
          <p:cNvPicPr preferRelativeResize="0"/>
          <p:nvPr/>
        </p:nvPicPr>
        <p:blipFill>
          <a:blip r:embed="rId3">
            <a:alphaModFix/>
          </a:blip>
          <a:stretch>
            <a:fillRect/>
          </a:stretch>
        </p:blipFill>
        <p:spPr>
          <a:xfrm>
            <a:off x="1557300" y="2275930"/>
            <a:ext cx="6386501" cy="4023495"/>
          </a:xfrm>
          <a:prstGeom prst="rect">
            <a:avLst/>
          </a:prstGeom>
          <a:noFill/>
          <a:ln>
            <a:noFill/>
          </a:ln>
        </p:spPr>
      </p:pic>
      <p:sp>
        <p:nvSpPr>
          <p:cNvPr id="484" name="Google Shape;484;p64"/>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Automotive Ethernet</a:t>
            </a:r>
            <a:endParaRPr/>
          </a:p>
        </p:txBody>
      </p:sp>
      <p:sp>
        <p:nvSpPr>
          <p:cNvPr id="485" name="Google Shape;485;p64"/>
          <p:cNvSpPr txBox="1">
            <a:spLocks noGrp="1"/>
          </p:cNvSpPr>
          <p:nvPr>
            <p:ph type="body" idx="1"/>
          </p:nvPr>
        </p:nvSpPr>
        <p:spPr>
          <a:xfrm>
            <a:off x="684213" y="1700215"/>
            <a:ext cx="7772400" cy="45483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zh-TW" sz="1800"/>
              <a:t>The automotive industry has adopted Ethernet for in-vehicle networking (IVN) based on open IEEE standards.</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pic>
        <p:nvPicPr>
          <p:cNvPr id="491" name="Google Shape;491;p65"/>
          <p:cNvPicPr preferRelativeResize="0"/>
          <p:nvPr/>
        </p:nvPicPr>
        <p:blipFill>
          <a:blip r:embed="rId3">
            <a:alphaModFix/>
          </a:blip>
          <a:stretch>
            <a:fillRect/>
          </a:stretch>
        </p:blipFill>
        <p:spPr>
          <a:xfrm>
            <a:off x="1203875" y="2226750"/>
            <a:ext cx="6736251" cy="4046100"/>
          </a:xfrm>
          <a:prstGeom prst="rect">
            <a:avLst/>
          </a:prstGeom>
          <a:noFill/>
          <a:ln>
            <a:noFill/>
          </a:ln>
        </p:spPr>
      </p:pic>
      <p:sp>
        <p:nvSpPr>
          <p:cNvPr id="492" name="Google Shape;492;p65"/>
          <p:cNvSpPr txBox="1">
            <a:spLocks noGrp="1"/>
          </p:cNvSpPr>
          <p:nvPr>
            <p:ph type="body" idx="1"/>
          </p:nvPr>
        </p:nvSpPr>
        <p:spPr>
          <a:xfrm>
            <a:off x="684213" y="1700215"/>
            <a:ext cx="7772400" cy="45483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zh-TW" sz="1800"/>
              <a:t>10G/2.5G/1G Multi-Speed Ethernet Controller IP for Automotive Applications from Cadence</a:t>
            </a:r>
            <a:endParaRPr sz="1800"/>
          </a:p>
        </p:txBody>
      </p:sp>
      <p:sp>
        <p:nvSpPr>
          <p:cNvPr id="493" name="Google Shape;493;p65"/>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Automotive Ethernet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6"/>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Communication Protocols</a:t>
            </a:r>
            <a:endParaRPr/>
          </a:p>
        </p:txBody>
      </p:sp>
      <p:sp>
        <p:nvSpPr>
          <p:cNvPr id="500" name="Google Shape;500;p66"/>
          <p:cNvSpPr txBox="1">
            <a:spLocks noGrp="1"/>
          </p:cNvSpPr>
          <p:nvPr>
            <p:ph type="body" idx="1"/>
          </p:nvPr>
        </p:nvSpPr>
        <p:spPr>
          <a:xfrm>
            <a:off x="684213" y="1700215"/>
            <a:ext cx="7772400" cy="4548300"/>
          </a:xfrm>
          <a:prstGeom prst="rect">
            <a:avLst/>
          </a:prstGeom>
        </p:spPr>
        <p:txBody>
          <a:bodyPr spcFirstLastPara="1" wrap="square" lIns="91425" tIns="45700" rIns="91425" bIns="45700" anchor="t" anchorCtr="0">
            <a:noAutofit/>
          </a:bodyPr>
          <a:lstStyle/>
          <a:p>
            <a:pPr marL="0" lvl="0" indent="0" algn="l" rtl="0">
              <a:spcBef>
                <a:spcPts val="480"/>
              </a:spcBef>
              <a:spcAft>
                <a:spcPts val="240"/>
              </a:spcAft>
              <a:buNone/>
            </a:pPr>
            <a:endParaRPr/>
          </a:p>
        </p:txBody>
      </p:sp>
      <p:pic>
        <p:nvPicPr>
          <p:cNvPr id="501" name="Google Shape;501;p66"/>
          <p:cNvPicPr preferRelativeResize="0"/>
          <p:nvPr/>
        </p:nvPicPr>
        <p:blipFill>
          <a:blip r:embed="rId3">
            <a:alphaModFix/>
          </a:blip>
          <a:stretch>
            <a:fillRect/>
          </a:stretch>
        </p:blipFill>
        <p:spPr>
          <a:xfrm>
            <a:off x="862875" y="1285959"/>
            <a:ext cx="7415099" cy="537683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7"/>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Neural Network</a:t>
            </a:r>
            <a:endParaRPr/>
          </a:p>
        </p:txBody>
      </p:sp>
      <p:sp>
        <p:nvSpPr>
          <p:cNvPr id="508" name="Google Shape;508;p67"/>
          <p:cNvSpPr txBox="1">
            <a:spLocks noGrp="1"/>
          </p:cNvSpPr>
          <p:nvPr>
            <p:ph type="body" idx="1"/>
          </p:nvPr>
        </p:nvSpPr>
        <p:spPr>
          <a:xfrm>
            <a:off x="684213" y="1700215"/>
            <a:ext cx="7772400" cy="45483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zh-TW" sz="1800"/>
              <a:t>Improved BP (Back-propagation) Neural Network</a:t>
            </a:r>
            <a:endParaRPr sz="1800"/>
          </a:p>
          <a:p>
            <a:pPr marL="457200" lvl="0" indent="-342900" algn="l" rtl="0">
              <a:spcBef>
                <a:spcPts val="0"/>
              </a:spcBef>
              <a:spcAft>
                <a:spcPts val="0"/>
              </a:spcAft>
              <a:buSzPts val="1800"/>
              <a:buChar char="●"/>
            </a:pPr>
            <a:r>
              <a:rPr lang="zh-TW" sz="1800"/>
              <a:t>The average absolute error of the traditional BP neural network algorithm is 0.5976, The average absolute error of the traditional BP neural network algorithm is 0.5976</a:t>
            </a:r>
            <a:endParaRPr sz="1800"/>
          </a:p>
        </p:txBody>
      </p:sp>
      <p:pic>
        <p:nvPicPr>
          <p:cNvPr id="509" name="Google Shape;509;p67"/>
          <p:cNvPicPr preferRelativeResize="0"/>
          <p:nvPr/>
        </p:nvPicPr>
        <p:blipFill>
          <a:blip r:embed="rId3">
            <a:alphaModFix/>
          </a:blip>
          <a:stretch>
            <a:fillRect/>
          </a:stretch>
        </p:blipFill>
        <p:spPr>
          <a:xfrm>
            <a:off x="1175363" y="3052275"/>
            <a:ext cx="6790125" cy="3043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8"/>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Neural Network</a:t>
            </a:r>
            <a:endParaRPr/>
          </a:p>
        </p:txBody>
      </p:sp>
      <p:sp>
        <p:nvSpPr>
          <p:cNvPr id="516" name="Google Shape;516;p68"/>
          <p:cNvSpPr txBox="1">
            <a:spLocks noGrp="1"/>
          </p:cNvSpPr>
          <p:nvPr>
            <p:ph type="body" idx="1"/>
          </p:nvPr>
        </p:nvSpPr>
        <p:spPr>
          <a:xfrm>
            <a:off x="684213" y="1700215"/>
            <a:ext cx="7772400" cy="45483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zh-TW" sz="1800"/>
              <a:t>Software IP and data that needs protection are stored as encrypted hash to ensure security</a:t>
            </a:r>
            <a:endParaRPr sz="1800"/>
          </a:p>
        </p:txBody>
      </p:sp>
      <p:pic>
        <p:nvPicPr>
          <p:cNvPr id="517" name="Google Shape;517;p68"/>
          <p:cNvPicPr preferRelativeResize="0"/>
          <p:nvPr/>
        </p:nvPicPr>
        <p:blipFill>
          <a:blip r:embed="rId3">
            <a:alphaModFix/>
          </a:blip>
          <a:stretch>
            <a:fillRect/>
          </a:stretch>
        </p:blipFill>
        <p:spPr>
          <a:xfrm>
            <a:off x="2114000" y="2468375"/>
            <a:ext cx="4912850" cy="378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2"/>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zh-TW"/>
              <a:t>Motivation</a:t>
            </a:r>
            <a:endParaRPr/>
          </a:p>
        </p:txBody>
      </p:sp>
      <p:sp>
        <p:nvSpPr>
          <p:cNvPr id="268" name="Google Shape;268;p42"/>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zh-TW"/>
              <a:t>The lack of awareness of vehicle maintenance</a:t>
            </a:r>
            <a:endParaRPr/>
          </a:p>
          <a:p>
            <a:pPr marL="914400" lvl="1" indent="-355600" algn="l" rtl="0">
              <a:spcBef>
                <a:spcPts val="0"/>
              </a:spcBef>
              <a:spcAft>
                <a:spcPts val="0"/>
              </a:spcAft>
              <a:buSzPts val="2000"/>
              <a:buChar char="○"/>
            </a:pPr>
            <a:r>
              <a:rPr lang="zh-TW">
                <a:solidFill>
                  <a:srgbClr val="000099"/>
                </a:solidFill>
              </a:rPr>
              <a:t>Higher risk of nasty accident</a:t>
            </a:r>
            <a:endParaRPr/>
          </a:p>
          <a:p>
            <a:pPr marL="914400" lvl="1" indent="-355600" algn="l" rtl="0">
              <a:spcBef>
                <a:spcPts val="0"/>
              </a:spcBef>
              <a:spcAft>
                <a:spcPts val="0"/>
              </a:spcAft>
              <a:buSzPts val="2000"/>
              <a:buChar char="○"/>
            </a:pPr>
            <a:r>
              <a:rPr lang="zh-TW">
                <a:solidFill>
                  <a:srgbClr val="000099"/>
                </a:solidFill>
              </a:rPr>
              <a:t>Spending more time and money to repair</a:t>
            </a:r>
            <a:endParaRPr>
              <a:solidFill>
                <a:srgbClr val="000099"/>
              </a:solidFill>
            </a:endParaRPr>
          </a:p>
          <a:p>
            <a:pPr marL="0" lvl="0" indent="0" algn="l" rtl="0">
              <a:spcBef>
                <a:spcPts val="0"/>
              </a:spcBef>
              <a:spcAft>
                <a:spcPts val="0"/>
              </a:spcAft>
              <a:buNone/>
            </a:pPr>
            <a:endParaRPr>
              <a:solidFill>
                <a:srgbClr val="000099"/>
              </a:solidFill>
            </a:endParaRPr>
          </a:p>
          <a:p>
            <a:pPr marL="457200" lvl="0" indent="-381000" algn="l" rtl="0">
              <a:spcBef>
                <a:spcPts val="0"/>
              </a:spcBef>
              <a:spcAft>
                <a:spcPts val="0"/>
              </a:spcAft>
              <a:buSzPts val="2400"/>
              <a:buChar char="●"/>
            </a:pPr>
            <a:r>
              <a:rPr lang="zh-TW"/>
              <a:t>The small vibration or signal for the early stage vehicles’ failure is hard to notice</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zh-TW"/>
              <a:t>Important information for </a:t>
            </a:r>
            <a:endParaRPr/>
          </a:p>
          <a:p>
            <a:pPr marL="457200" lvl="0" indent="0" algn="l" rtl="0">
              <a:spcBef>
                <a:spcPts val="0"/>
              </a:spcBef>
              <a:spcAft>
                <a:spcPts val="0"/>
              </a:spcAft>
              <a:buNone/>
            </a:pPr>
            <a:r>
              <a:rPr lang="zh-TW"/>
              <a:t>car insurance company</a:t>
            </a:r>
            <a:endParaRPr/>
          </a:p>
          <a:p>
            <a:pPr marL="0" lvl="0" indent="0" algn="l" rtl="0">
              <a:spcBef>
                <a:spcPts val="0"/>
              </a:spcBef>
              <a:spcAft>
                <a:spcPts val="0"/>
              </a:spcAft>
              <a:buNone/>
            </a:pPr>
            <a:endParaRPr/>
          </a:p>
        </p:txBody>
      </p:sp>
      <p:pic>
        <p:nvPicPr>
          <p:cNvPr id="269" name="Google Shape;269;p42"/>
          <p:cNvPicPr preferRelativeResize="0"/>
          <p:nvPr/>
        </p:nvPicPr>
        <p:blipFill>
          <a:blip r:embed="rId3">
            <a:alphaModFix/>
          </a:blip>
          <a:stretch>
            <a:fillRect/>
          </a:stretch>
        </p:blipFill>
        <p:spPr>
          <a:xfrm>
            <a:off x="4959800" y="3866250"/>
            <a:ext cx="3399000" cy="2267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9"/>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Outbound Data Flow</a:t>
            </a:r>
            <a:endParaRPr/>
          </a:p>
        </p:txBody>
      </p:sp>
      <p:sp>
        <p:nvSpPr>
          <p:cNvPr id="524" name="Google Shape;524;p69"/>
          <p:cNvSpPr txBox="1">
            <a:spLocks noGrp="1"/>
          </p:cNvSpPr>
          <p:nvPr>
            <p:ph type="body" idx="1"/>
          </p:nvPr>
        </p:nvSpPr>
        <p:spPr>
          <a:xfrm>
            <a:off x="684213" y="1700215"/>
            <a:ext cx="7772400" cy="45483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zh-TW" sz="1800"/>
              <a:t>AT&amp;T In-Car WiFi</a:t>
            </a:r>
            <a:endParaRPr sz="1800"/>
          </a:p>
          <a:p>
            <a:pPr marL="914400" lvl="1" indent="-330200" algn="l" rtl="0">
              <a:spcBef>
                <a:spcPts val="0"/>
              </a:spcBef>
              <a:spcAft>
                <a:spcPts val="0"/>
              </a:spcAft>
              <a:buSzPts val="1600"/>
              <a:buChar char="○"/>
            </a:pPr>
            <a:r>
              <a:rPr lang="zh-TW" sz="1800">
                <a:solidFill>
                  <a:srgbClr val="000099"/>
                </a:solidFill>
              </a:rPr>
              <a:t>An Internet data plan working with your vehicle’s built-in Wi-Fi hotspot</a:t>
            </a:r>
            <a:endParaRPr sz="1800">
              <a:solidFill>
                <a:srgbClr val="000099"/>
              </a:solidFill>
            </a:endParaRPr>
          </a:p>
          <a:p>
            <a:pPr marL="914400" lvl="1" indent="-330200" algn="l" rtl="0">
              <a:spcBef>
                <a:spcPts val="0"/>
              </a:spcBef>
              <a:spcAft>
                <a:spcPts val="0"/>
              </a:spcAft>
              <a:buSzPts val="1600"/>
              <a:buChar char="○"/>
            </a:pPr>
            <a:r>
              <a:rPr lang="zh-TW" sz="1800">
                <a:solidFill>
                  <a:srgbClr val="000099"/>
                </a:solidFill>
              </a:rPr>
              <a:t>In-car Wi-Fi turns your vehicle into a Wi-Fi hotspot with fast, reliable internet access even when you’re far from home.</a:t>
            </a:r>
            <a:endParaRPr sz="1800">
              <a:solidFill>
                <a:srgbClr val="000099"/>
              </a:solidFill>
            </a:endParaRPr>
          </a:p>
          <a:p>
            <a:pPr marL="914400" lvl="1" indent="-330200" algn="l" rtl="0">
              <a:spcBef>
                <a:spcPts val="0"/>
              </a:spcBef>
              <a:spcAft>
                <a:spcPts val="0"/>
              </a:spcAft>
              <a:buSzPts val="1600"/>
              <a:buChar char="○"/>
            </a:pPr>
            <a:r>
              <a:rPr lang="zh-TW" sz="1800">
                <a:solidFill>
                  <a:srgbClr val="000099"/>
                </a:solidFill>
              </a:rPr>
              <a:t>The collected components’ data are sent through WiFi to the data center for predicting component failure.</a:t>
            </a:r>
            <a:endParaRPr sz="1600"/>
          </a:p>
        </p:txBody>
      </p:sp>
      <p:pic>
        <p:nvPicPr>
          <p:cNvPr id="525" name="Google Shape;525;p69"/>
          <p:cNvPicPr preferRelativeResize="0"/>
          <p:nvPr/>
        </p:nvPicPr>
        <p:blipFill>
          <a:blip r:embed="rId3">
            <a:alphaModFix/>
          </a:blip>
          <a:stretch>
            <a:fillRect/>
          </a:stretch>
        </p:blipFill>
        <p:spPr>
          <a:xfrm>
            <a:off x="894500" y="3651650"/>
            <a:ext cx="4653175" cy="2596874"/>
          </a:xfrm>
          <a:prstGeom prst="rect">
            <a:avLst/>
          </a:prstGeom>
          <a:noFill/>
          <a:ln>
            <a:noFill/>
          </a:ln>
        </p:spPr>
      </p:pic>
      <p:pic>
        <p:nvPicPr>
          <p:cNvPr id="526" name="Google Shape;526;p69"/>
          <p:cNvPicPr preferRelativeResize="0"/>
          <p:nvPr/>
        </p:nvPicPr>
        <p:blipFill>
          <a:blip r:embed="rId4">
            <a:alphaModFix/>
          </a:blip>
          <a:stretch>
            <a:fillRect/>
          </a:stretch>
        </p:blipFill>
        <p:spPr>
          <a:xfrm>
            <a:off x="5547675" y="3800100"/>
            <a:ext cx="3058925" cy="2022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pic>
        <p:nvPicPr>
          <p:cNvPr id="532" name="Google Shape;532;p70"/>
          <p:cNvPicPr preferRelativeResize="0"/>
          <p:nvPr/>
        </p:nvPicPr>
        <p:blipFill>
          <a:blip r:embed="rId3">
            <a:alphaModFix/>
          </a:blip>
          <a:stretch>
            <a:fillRect/>
          </a:stretch>
        </p:blipFill>
        <p:spPr>
          <a:xfrm>
            <a:off x="5076800" y="2581430"/>
            <a:ext cx="3677125" cy="3519196"/>
          </a:xfrm>
          <a:prstGeom prst="rect">
            <a:avLst/>
          </a:prstGeom>
          <a:noFill/>
          <a:ln>
            <a:noFill/>
          </a:ln>
        </p:spPr>
      </p:pic>
      <p:sp>
        <p:nvSpPr>
          <p:cNvPr id="533" name="Google Shape;533;p70"/>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Industry analysis</a:t>
            </a:r>
            <a:endParaRPr/>
          </a:p>
        </p:txBody>
      </p:sp>
      <p:sp>
        <p:nvSpPr>
          <p:cNvPr id="534" name="Google Shape;534;p70"/>
          <p:cNvSpPr txBox="1">
            <a:spLocks noGrp="1"/>
          </p:cNvSpPr>
          <p:nvPr>
            <p:ph type="body" idx="1"/>
          </p:nvPr>
        </p:nvSpPr>
        <p:spPr>
          <a:xfrm>
            <a:off x="684225" y="1700225"/>
            <a:ext cx="5797500" cy="4548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TW" sz="2300"/>
              <a:t>1. Competition in the industry</a:t>
            </a:r>
            <a:endParaRPr sz="2300"/>
          </a:p>
          <a:p>
            <a:pPr marL="0" lvl="0" indent="0" algn="l" rtl="0">
              <a:spcBef>
                <a:spcPts val="480"/>
              </a:spcBef>
              <a:spcAft>
                <a:spcPts val="0"/>
              </a:spcAft>
              <a:buNone/>
            </a:pPr>
            <a:endParaRPr sz="2300"/>
          </a:p>
          <a:p>
            <a:pPr marL="0" lvl="0" indent="0" algn="l" rtl="0">
              <a:spcBef>
                <a:spcPts val="480"/>
              </a:spcBef>
              <a:spcAft>
                <a:spcPts val="0"/>
              </a:spcAft>
              <a:buNone/>
            </a:pPr>
            <a:r>
              <a:rPr lang="zh-TW" sz="2300"/>
              <a:t>2. Potential of new entrants into the industry</a:t>
            </a:r>
            <a:endParaRPr sz="2300"/>
          </a:p>
          <a:p>
            <a:pPr marL="0" lvl="0" indent="0" algn="l" rtl="0">
              <a:spcBef>
                <a:spcPts val="480"/>
              </a:spcBef>
              <a:spcAft>
                <a:spcPts val="0"/>
              </a:spcAft>
              <a:buNone/>
            </a:pPr>
            <a:endParaRPr sz="2300"/>
          </a:p>
          <a:p>
            <a:pPr marL="0" lvl="0" indent="0" algn="l" rtl="0">
              <a:spcBef>
                <a:spcPts val="480"/>
              </a:spcBef>
              <a:spcAft>
                <a:spcPts val="0"/>
              </a:spcAft>
              <a:buNone/>
            </a:pPr>
            <a:r>
              <a:rPr lang="zh-TW" sz="2300"/>
              <a:t>3. Bargaining power of suppliers</a:t>
            </a:r>
            <a:endParaRPr sz="2300"/>
          </a:p>
          <a:p>
            <a:pPr marL="0" lvl="0" indent="0" algn="l" rtl="0">
              <a:spcBef>
                <a:spcPts val="480"/>
              </a:spcBef>
              <a:spcAft>
                <a:spcPts val="0"/>
              </a:spcAft>
              <a:buNone/>
            </a:pPr>
            <a:endParaRPr sz="2300"/>
          </a:p>
          <a:p>
            <a:pPr marL="0" lvl="0" indent="0" algn="l" rtl="0">
              <a:spcBef>
                <a:spcPts val="480"/>
              </a:spcBef>
              <a:spcAft>
                <a:spcPts val="0"/>
              </a:spcAft>
              <a:buNone/>
            </a:pPr>
            <a:r>
              <a:rPr lang="zh-TW" sz="2300"/>
              <a:t>4. Bargaining power of customers</a:t>
            </a:r>
            <a:endParaRPr sz="2300"/>
          </a:p>
          <a:p>
            <a:pPr marL="0" lvl="0" indent="0" algn="l" rtl="0">
              <a:spcBef>
                <a:spcPts val="480"/>
              </a:spcBef>
              <a:spcAft>
                <a:spcPts val="0"/>
              </a:spcAft>
              <a:buNone/>
            </a:pPr>
            <a:endParaRPr sz="2300"/>
          </a:p>
          <a:p>
            <a:pPr marL="0" lvl="0" indent="0" algn="l" rtl="0">
              <a:spcBef>
                <a:spcPts val="480"/>
              </a:spcBef>
              <a:spcAft>
                <a:spcPts val="0"/>
              </a:spcAft>
              <a:buNone/>
            </a:pPr>
            <a:r>
              <a:rPr lang="zh-TW" sz="2300"/>
              <a:t>5. Threat of substitute products</a:t>
            </a:r>
            <a:endParaRPr sz="2300"/>
          </a:p>
          <a:p>
            <a:pPr marL="0" lvl="0" indent="0" algn="l" rtl="0">
              <a:spcBef>
                <a:spcPts val="480"/>
              </a:spcBef>
              <a:spcAft>
                <a:spcPts val="0"/>
              </a:spcAft>
              <a:buNone/>
            </a:pPr>
            <a:endParaRPr sz="2300" b="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540" name="Google Shape;540;p71"/>
          <p:cNvPicPr preferRelativeResize="0"/>
          <p:nvPr/>
        </p:nvPicPr>
        <p:blipFill>
          <a:blip r:embed="rId3">
            <a:alphaModFix/>
          </a:blip>
          <a:stretch>
            <a:fillRect/>
          </a:stretch>
        </p:blipFill>
        <p:spPr>
          <a:xfrm>
            <a:off x="2681575" y="3506225"/>
            <a:ext cx="3811525" cy="3112375"/>
          </a:xfrm>
          <a:prstGeom prst="rect">
            <a:avLst/>
          </a:prstGeom>
          <a:noFill/>
          <a:ln>
            <a:noFill/>
          </a:ln>
        </p:spPr>
      </p:pic>
      <p:sp>
        <p:nvSpPr>
          <p:cNvPr id="541" name="Google Shape;541;p71"/>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Industry analysis</a:t>
            </a:r>
            <a:endParaRPr/>
          </a:p>
        </p:txBody>
      </p:sp>
      <p:sp>
        <p:nvSpPr>
          <p:cNvPr id="542" name="Google Shape;542;p71"/>
          <p:cNvSpPr txBox="1">
            <a:spLocks noGrp="1"/>
          </p:cNvSpPr>
          <p:nvPr>
            <p:ph type="body" idx="1"/>
          </p:nvPr>
        </p:nvSpPr>
        <p:spPr>
          <a:xfrm>
            <a:off x="684225" y="1700225"/>
            <a:ext cx="7772400" cy="24933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TW"/>
              <a:t>1. Competition in the industry</a:t>
            </a:r>
            <a:endParaRPr/>
          </a:p>
          <a:p>
            <a:pPr marL="457200" lvl="0" indent="-374650" algn="l" rtl="0">
              <a:spcBef>
                <a:spcPts val="480"/>
              </a:spcBef>
              <a:spcAft>
                <a:spcPts val="0"/>
              </a:spcAft>
              <a:buSzPts val="2300"/>
              <a:buChar char="●"/>
            </a:pPr>
            <a:r>
              <a:rPr lang="zh-TW" sz="2300" b="0"/>
              <a:t>Medium, fewer similar products in the early stage.</a:t>
            </a:r>
            <a:endParaRPr sz="2300" b="0"/>
          </a:p>
          <a:p>
            <a:pPr marL="0" lvl="0" indent="0" algn="l" rtl="0">
              <a:spcBef>
                <a:spcPts val="480"/>
              </a:spcBef>
              <a:spcAft>
                <a:spcPts val="0"/>
              </a:spcAft>
              <a:buNone/>
            </a:pPr>
            <a:r>
              <a:rPr lang="zh-TW"/>
              <a:t>2. Potential of new entrants into the industry</a:t>
            </a:r>
            <a:endParaRPr/>
          </a:p>
          <a:p>
            <a:pPr marL="457200" lvl="0" indent="-374650" algn="l" rtl="0">
              <a:spcBef>
                <a:spcPts val="480"/>
              </a:spcBef>
              <a:spcAft>
                <a:spcPts val="0"/>
              </a:spcAft>
              <a:buSzPts val="2300"/>
              <a:buChar char="●"/>
            </a:pPr>
            <a:r>
              <a:rPr lang="zh-TW" sz="2300" b="0"/>
              <a:t>High, because the will be more manufacturers investing in research and development.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2"/>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Industry analysis</a:t>
            </a:r>
            <a:endParaRPr/>
          </a:p>
        </p:txBody>
      </p:sp>
      <p:sp>
        <p:nvSpPr>
          <p:cNvPr id="549" name="Google Shape;549;p72"/>
          <p:cNvSpPr txBox="1">
            <a:spLocks noGrp="1"/>
          </p:cNvSpPr>
          <p:nvPr>
            <p:ph type="body" idx="1"/>
          </p:nvPr>
        </p:nvSpPr>
        <p:spPr>
          <a:xfrm>
            <a:off x="684225" y="1700219"/>
            <a:ext cx="7772400" cy="18060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TW"/>
              <a:t>3. </a:t>
            </a:r>
            <a:r>
              <a:rPr lang="zh-TW" sz="2300"/>
              <a:t>Bargaining </a:t>
            </a:r>
            <a:r>
              <a:rPr lang="zh-TW"/>
              <a:t>power of suppliers</a:t>
            </a:r>
            <a:endParaRPr/>
          </a:p>
          <a:p>
            <a:pPr marL="457200" lvl="0" indent="-374650" algn="l" rtl="0">
              <a:spcBef>
                <a:spcPts val="480"/>
              </a:spcBef>
              <a:spcAft>
                <a:spcPts val="0"/>
              </a:spcAft>
              <a:buSzPts val="2300"/>
              <a:buChar char="●"/>
            </a:pPr>
            <a:r>
              <a:rPr lang="zh-TW" sz="2300" b="0"/>
              <a:t>High, it’s a important safety issue to vehicle.</a:t>
            </a:r>
            <a:endParaRPr sz="2300" b="0"/>
          </a:p>
          <a:p>
            <a:pPr marL="0" lvl="0" indent="0" algn="l" rtl="0">
              <a:spcBef>
                <a:spcPts val="480"/>
              </a:spcBef>
              <a:spcAft>
                <a:spcPts val="0"/>
              </a:spcAft>
              <a:buNone/>
            </a:pPr>
            <a:r>
              <a:rPr lang="zh-TW"/>
              <a:t>4. </a:t>
            </a:r>
            <a:r>
              <a:rPr lang="zh-TW" sz="2300"/>
              <a:t>Bargaining </a:t>
            </a:r>
            <a:r>
              <a:rPr lang="zh-TW"/>
              <a:t>power of customers</a:t>
            </a:r>
            <a:endParaRPr/>
          </a:p>
          <a:p>
            <a:pPr marL="457200" lvl="0" indent="-374650" algn="l" rtl="0">
              <a:spcBef>
                <a:spcPts val="480"/>
              </a:spcBef>
              <a:spcAft>
                <a:spcPts val="0"/>
              </a:spcAft>
              <a:buSzPts val="2300"/>
              <a:buChar char="●"/>
            </a:pPr>
            <a:r>
              <a:rPr lang="zh-TW" sz="2300" b="0"/>
              <a:t>Low, because of the Novelty of product.</a:t>
            </a:r>
            <a:endParaRPr sz="2300" b="0"/>
          </a:p>
          <a:p>
            <a:pPr marL="0" lvl="0" indent="0" algn="l" rtl="0">
              <a:spcBef>
                <a:spcPts val="480"/>
              </a:spcBef>
              <a:spcAft>
                <a:spcPts val="0"/>
              </a:spcAft>
              <a:buNone/>
            </a:pPr>
            <a:endParaRPr/>
          </a:p>
        </p:txBody>
      </p:sp>
      <p:pic>
        <p:nvPicPr>
          <p:cNvPr id="550" name="Google Shape;550;p72"/>
          <p:cNvPicPr preferRelativeResize="0"/>
          <p:nvPr/>
        </p:nvPicPr>
        <p:blipFill>
          <a:blip r:embed="rId3">
            <a:alphaModFix/>
          </a:blip>
          <a:stretch>
            <a:fillRect/>
          </a:stretch>
        </p:blipFill>
        <p:spPr>
          <a:xfrm>
            <a:off x="1917413" y="3506225"/>
            <a:ext cx="5306025" cy="3107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3"/>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Industry analysis</a:t>
            </a:r>
            <a:endParaRPr/>
          </a:p>
        </p:txBody>
      </p:sp>
      <p:sp>
        <p:nvSpPr>
          <p:cNvPr id="557" name="Google Shape;557;p73"/>
          <p:cNvSpPr txBox="1">
            <a:spLocks noGrp="1"/>
          </p:cNvSpPr>
          <p:nvPr>
            <p:ph type="body" idx="1"/>
          </p:nvPr>
        </p:nvSpPr>
        <p:spPr>
          <a:xfrm>
            <a:off x="684225" y="1700227"/>
            <a:ext cx="7772400" cy="12579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TW"/>
              <a:t>5. Threat of substitute products</a:t>
            </a:r>
            <a:endParaRPr/>
          </a:p>
          <a:p>
            <a:pPr marL="457200" lvl="0" indent="-374650" algn="l" rtl="0">
              <a:spcBef>
                <a:spcPts val="480"/>
              </a:spcBef>
              <a:spcAft>
                <a:spcPts val="0"/>
              </a:spcAft>
              <a:buSzPts val="2300"/>
              <a:buChar char="●"/>
            </a:pPr>
            <a:r>
              <a:rPr lang="zh-TW" sz="2300" b="0"/>
              <a:t>Medium, Some functions for diagnosing the health of components are now integrated into the car chip.</a:t>
            </a:r>
            <a:endParaRPr/>
          </a:p>
        </p:txBody>
      </p:sp>
      <p:pic>
        <p:nvPicPr>
          <p:cNvPr id="558" name="Google Shape;558;p73"/>
          <p:cNvPicPr preferRelativeResize="0"/>
          <p:nvPr/>
        </p:nvPicPr>
        <p:blipFill>
          <a:blip r:embed="rId3">
            <a:alphaModFix/>
          </a:blip>
          <a:stretch>
            <a:fillRect/>
          </a:stretch>
        </p:blipFill>
        <p:spPr>
          <a:xfrm>
            <a:off x="2165625" y="3027700"/>
            <a:ext cx="4812751" cy="35602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4"/>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Industry analysis</a:t>
            </a:r>
            <a:endParaRPr/>
          </a:p>
        </p:txBody>
      </p:sp>
      <p:pic>
        <p:nvPicPr>
          <p:cNvPr id="565" name="Google Shape;565;p74"/>
          <p:cNvPicPr preferRelativeResize="0"/>
          <p:nvPr/>
        </p:nvPicPr>
        <p:blipFill>
          <a:blip r:embed="rId3">
            <a:alphaModFix/>
          </a:blip>
          <a:stretch>
            <a:fillRect/>
          </a:stretch>
        </p:blipFill>
        <p:spPr>
          <a:xfrm>
            <a:off x="62725" y="1483363"/>
            <a:ext cx="9143999" cy="4563662"/>
          </a:xfrm>
          <a:prstGeom prst="rect">
            <a:avLst/>
          </a:prstGeom>
          <a:noFill/>
          <a:ln>
            <a:noFill/>
          </a:ln>
        </p:spPr>
      </p:pic>
      <p:sp>
        <p:nvSpPr>
          <p:cNvPr id="566" name="Google Shape;566;p74"/>
          <p:cNvSpPr txBox="1"/>
          <p:nvPr/>
        </p:nvSpPr>
        <p:spPr>
          <a:xfrm>
            <a:off x="738200" y="4731200"/>
            <a:ext cx="2656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1.The growing market size of electric vehicle</a:t>
            </a:r>
            <a:endParaRPr>
              <a:latin typeface="Times New Roman"/>
              <a:ea typeface="Times New Roman"/>
              <a:cs typeface="Times New Roman"/>
              <a:sym typeface="Times New Roman"/>
            </a:endParaRPr>
          </a:p>
          <a:p>
            <a:pPr marL="0" lvl="0" indent="0" algn="l" rtl="0">
              <a:spcBef>
                <a:spcPts val="0"/>
              </a:spcBef>
              <a:spcAft>
                <a:spcPts val="0"/>
              </a:spcAft>
              <a:buNone/>
            </a:pPr>
            <a:r>
              <a:rPr lang="zh-TW">
                <a:latin typeface="Times New Roman"/>
                <a:ea typeface="Times New Roman"/>
                <a:cs typeface="Times New Roman"/>
                <a:sym typeface="Times New Roman"/>
              </a:rPr>
              <a:t>2.Attract investment cooperation from insurance companies</a:t>
            </a:r>
            <a:endParaRPr>
              <a:latin typeface="Times New Roman"/>
              <a:ea typeface="Times New Roman"/>
              <a:cs typeface="Times New Roman"/>
              <a:sym typeface="Times New Roman"/>
            </a:endParaRPr>
          </a:p>
        </p:txBody>
      </p:sp>
      <p:sp>
        <p:nvSpPr>
          <p:cNvPr id="567" name="Google Shape;567;p74"/>
          <p:cNvSpPr txBox="1"/>
          <p:nvPr/>
        </p:nvSpPr>
        <p:spPr>
          <a:xfrm>
            <a:off x="738200" y="2450950"/>
            <a:ext cx="2557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1.It can respond to problems in the car faster than manual inspection</a:t>
            </a:r>
            <a:endParaRPr>
              <a:latin typeface="Times New Roman"/>
              <a:ea typeface="Times New Roman"/>
              <a:cs typeface="Times New Roman"/>
              <a:sym typeface="Times New Roman"/>
            </a:endParaRPr>
          </a:p>
          <a:p>
            <a:pPr marL="0" lvl="0" indent="0" algn="l" rtl="0">
              <a:spcBef>
                <a:spcPts val="0"/>
              </a:spcBef>
              <a:spcAft>
                <a:spcPts val="0"/>
              </a:spcAft>
              <a:buNone/>
            </a:pPr>
            <a:r>
              <a:rPr lang="zh-TW">
                <a:latin typeface="Times New Roman"/>
                <a:ea typeface="Times New Roman"/>
                <a:cs typeface="Times New Roman"/>
                <a:sym typeface="Times New Roman"/>
              </a:rPr>
              <a:t>2.A safe driving environment is important</a:t>
            </a:r>
            <a:endParaRPr>
              <a:latin typeface="Times New Roman"/>
              <a:ea typeface="Times New Roman"/>
              <a:cs typeface="Times New Roman"/>
              <a:sym typeface="Times New Roman"/>
            </a:endParaRPr>
          </a:p>
        </p:txBody>
      </p:sp>
      <p:sp>
        <p:nvSpPr>
          <p:cNvPr id="568" name="Google Shape;568;p74"/>
          <p:cNvSpPr txBox="1"/>
          <p:nvPr/>
        </p:nvSpPr>
        <p:spPr>
          <a:xfrm>
            <a:off x="6072800" y="4807400"/>
            <a:ext cx="2557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1.Diagnosing the health of components may be integrated into the car chip.</a:t>
            </a:r>
            <a:endParaRPr>
              <a:latin typeface="Times New Roman"/>
              <a:ea typeface="Times New Roman"/>
              <a:cs typeface="Times New Roman"/>
              <a:sym typeface="Times New Roman"/>
            </a:endParaRPr>
          </a:p>
        </p:txBody>
      </p:sp>
      <p:sp>
        <p:nvSpPr>
          <p:cNvPr id="569" name="Google Shape;569;p74"/>
          <p:cNvSpPr txBox="1"/>
          <p:nvPr/>
        </p:nvSpPr>
        <p:spPr>
          <a:xfrm>
            <a:off x="5996525" y="2463800"/>
            <a:ext cx="2222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a:latin typeface="Times New Roman"/>
                <a:ea typeface="Times New Roman"/>
                <a:cs typeface="Times New Roman"/>
                <a:sym typeface="Times New Roman"/>
              </a:rPr>
              <a:t>1.Long product life cycle</a:t>
            </a:r>
            <a:endParaRPr>
              <a:latin typeface="Times New Roman"/>
              <a:ea typeface="Times New Roman"/>
              <a:cs typeface="Times New Roman"/>
              <a:sym typeface="Times New Roman"/>
            </a:endParaRPr>
          </a:p>
          <a:p>
            <a:pPr marL="0" lvl="0" indent="0" algn="l" rtl="0">
              <a:spcBef>
                <a:spcPts val="0"/>
              </a:spcBef>
              <a:spcAft>
                <a:spcPts val="0"/>
              </a:spcAft>
              <a:buNone/>
            </a:pPr>
            <a:r>
              <a:rPr lang="zh-TW">
                <a:latin typeface="Times New Roman"/>
                <a:ea typeface="Times New Roman"/>
                <a:cs typeface="Times New Roman"/>
                <a:sym typeface="Times New Roman"/>
              </a:rPr>
              <a:t>2.Severe standard of safety issue makes a higher cost</a:t>
            </a:r>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5"/>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Conclusion</a:t>
            </a:r>
            <a:endParaRPr/>
          </a:p>
        </p:txBody>
      </p:sp>
      <p:sp>
        <p:nvSpPr>
          <p:cNvPr id="576" name="Google Shape;576;p75"/>
          <p:cNvSpPr txBox="1">
            <a:spLocks noGrp="1"/>
          </p:cNvSpPr>
          <p:nvPr>
            <p:ph type="body" idx="1"/>
          </p:nvPr>
        </p:nvSpPr>
        <p:spPr>
          <a:xfrm>
            <a:off x="472975" y="1700250"/>
            <a:ext cx="7983600" cy="4330200"/>
          </a:xfrm>
          <a:prstGeom prst="rect">
            <a:avLst/>
          </a:prstGeom>
        </p:spPr>
        <p:txBody>
          <a:bodyPr spcFirstLastPara="1" wrap="square" lIns="91425" tIns="45700" rIns="91425" bIns="45700" anchor="t" anchorCtr="0">
            <a:noAutofit/>
          </a:bodyPr>
          <a:lstStyle/>
          <a:p>
            <a:pPr marL="457200" lvl="0" indent="-374650" algn="l" rtl="0">
              <a:spcBef>
                <a:spcPts val="480"/>
              </a:spcBef>
              <a:spcAft>
                <a:spcPts val="0"/>
              </a:spcAft>
              <a:buSzPts val="2300"/>
              <a:buChar char="●"/>
            </a:pPr>
            <a:r>
              <a:rPr lang="zh-TW"/>
              <a:t>Planning the SoC that combines with multiple functions for responding to different situations during driving</a:t>
            </a:r>
            <a:endParaRPr/>
          </a:p>
          <a:p>
            <a:pPr marL="914400" lvl="1" indent="-355600" algn="l" rtl="0">
              <a:spcBef>
                <a:spcPts val="0"/>
              </a:spcBef>
              <a:spcAft>
                <a:spcPts val="0"/>
              </a:spcAft>
              <a:buClr>
                <a:srgbClr val="000099"/>
              </a:buClr>
              <a:buSzPts val="2000"/>
              <a:buChar char="○"/>
            </a:pPr>
            <a:r>
              <a:rPr lang="zh-TW">
                <a:solidFill>
                  <a:srgbClr val="000099"/>
                </a:solidFill>
              </a:rPr>
              <a:t>Vary types of sensors that can detect vehicles’ health</a:t>
            </a:r>
            <a:endParaRPr>
              <a:solidFill>
                <a:srgbClr val="000099"/>
              </a:solidFill>
            </a:endParaRPr>
          </a:p>
          <a:p>
            <a:pPr marL="914400" lvl="1" indent="-355600" algn="l" rtl="0">
              <a:spcBef>
                <a:spcPts val="0"/>
              </a:spcBef>
              <a:spcAft>
                <a:spcPts val="0"/>
              </a:spcAft>
              <a:buClr>
                <a:srgbClr val="000099"/>
              </a:buClr>
              <a:buSzPts val="2000"/>
              <a:buChar char="○"/>
            </a:pPr>
            <a:r>
              <a:rPr lang="zh-TW">
                <a:solidFill>
                  <a:srgbClr val="000099"/>
                </a:solidFill>
              </a:rPr>
              <a:t>WRX design for fast respond and power management</a:t>
            </a:r>
            <a:endParaRPr>
              <a:solidFill>
                <a:srgbClr val="000099"/>
              </a:solidFill>
            </a:endParaRPr>
          </a:p>
          <a:p>
            <a:pPr marL="914400" lvl="1" indent="-355600" algn="l" rtl="0">
              <a:spcBef>
                <a:spcPts val="0"/>
              </a:spcBef>
              <a:spcAft>
                <a:spcPts val="0"/>
              </a:spcAft>
              <a:buClr>
                <a:srgbClr val="000099"/>
              </a:buClr>
              <a:buSzPts val="2000"/>
              <a:buChar char="○"/>
            </a:pPr>
            <a:r>
              <a:rPr lang="zh-TW">
                <a:solidFill>
                  <a:srgbClr val="000099"/>
                </a:solidFill>
              </a:rPr>
              <a:t>DVFS and energy harvesting technology focus on further low-power SoC design</a:t>
            </a:r>
            <a:endParaRPr>
              <a:solidFill>
                <a:srgbClr val="000099"/>
              </a:solidFill>
            </a:endParaRPr>
          </a:p>
          <a:p>
            <a:pPr marL="914400" lvl="1" indent="-355600" algn="l" rtl="0">
              <a:spcBef>
                <a:spcPts val="0"/>
              </a:spcBef>
              <a:spcAft>
                <a:spcPts val="0"/>
              </a:spcAft>
              <a:buClr>
                <a:srgbClr val="000099"/>
              </a:buClr>
              <a:buSzPts val="2000"/>
              <a:buChar char="○"/>
            </a:pPr>
            <a:r>
              <a:rPr lang="zh-TW">
                <a:solidFill>
                  <a:srgbClr val="000099"/>
                </a:solidFill>
              </a:rPr>
              <a:t>AIoT collects and computes the data generated by the SoC for different kinds of applications</a:t>
            </a:r>
            <a:endParaRPr>
              <a:solidFill>
                <a:srgbClr val="000099"/>
              </a:solidFill>
            </a:endParaRPr>
          </a:p>
          <a:p>
            <a:pPr marL="0" lvl="0" indent="0" algn="l" rtl="0">
              <a:spcBef>
                <a:spcPts val="48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6"/>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References</a:t>
            </a:r>
            <a:endParaRPr/>
          </a:p>
        </p:txBody>
      </p:sp>
      <p:sp>
        <p:nvSpPr>
          <p:cNvPr id="583" name="Google Shape;583;p76"/>
          <p:cNvSpPr txBox="1">
            <a:spLocks noGrp="1"/>
          </p:cNvSpPr>
          <p:nvPr>
            <p:ph type="body" idx="1"/>
          </p:nvPr>
        </p:nvSpPr>
        <p:spPr>
          <a:xfrm>
            <a:off x="684226" y="1700225"/>
            <a:ext cx="8119500" cy="45483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Clr>
                <a:srgbClr val="000099"/>
              </a:buClr>
              <a:buSzPts val="1800"/>
              <a:buChar char="●"/>
            </a:pPr>
            <a:r>
              <a:rPr lang="zh-TW" sz="1800" dirty="0"/>
              <a:t>Sensors</a:t>
            </a:r>
            <a:endParaRPr sz="1800" dirty="0"/>
          </a:p>
          <a:p>
            <a:pPr marL="914400" lvl="0" indent="-317500" algn="l" rtl="0">
              <a:spcBef>
                <a:spcPts val="0"/>
              </a:spcBef>
              <a:spcAft>
                <a:spcPts val="0"/>
              </a:spcAft>
              <a:buClr>
                <a:srgbClr val="000099"/>
              </a:buClr>
              <a:buSzPts val="1400"/>
              <a:buChar char="●"/>
            </a:pPr>
            <a:r>
              <a:rPr lang="zh-TW" sz="1400" b="0" u="sng" dirty="0"/>
              <a:t>https://www.allaboutcircuits.com/technical-articles/mems-ic-capacitive-humidity-sensor-basics/</a:t>
            </a:r>
            <a:endParaRPr sz="1400" b="0" u="sng" dirty="0"/>
          </a:p>
          <a:p>
            <a:pPr marL="914400" lvl="0" indent="-317500" algn="l" rtl="0">
              <a:spcBef>
                <a:spcPts val="0"/>
              </a:spcBef>
              <a:spcAft>
                <a:spcPts val="0"/>
              </a:spcAft>
              <a:buClr>
                <a:srgbClr val="333399"/>
              </a:buClr>
              <a:buSzPts val="1400"/>
              <a:buChar char="●"/>
            </a:pPr>
            <a:r>
              <a:rPr lang="zh-TW" sz="1400" b="0" u="sng" dirty="0">
                <a:solidFill>
                  <a:srgbClr val="333399"/>
                </a:solidFill>
                <a:hlinkClick r:id="rId3">
                  <a:extLst>
                    <a:ext uri="{A12FA001-AC4F-418D-AE19-62706E023703}">
                      <ahyp:hlinkClr xmlns:ahyp="http://schemas.microsoft.com/office/drawing/2018/hyperlinkcolor" val="tx"/>
                    </a:ext>
                  </a:extLst>
                </a:hlinkClick>
              </a:rPr>
              <a:t>https://www.siliconsensing.com/technology/mems-accelerometers/</a:t>
            </a:r>
            <a:endParaRPr sz="1400" b="0" u="sng" dirty="0">
              <a:solidFill>
                <a:srgbClr val="333399"/>
              </a:solidFill>
            </a:endParaRPr>
          </a:p>
          <a:p>
            <a:pPr marL="914400" lvl="0" indent="-317500" algn="l" rtl="0">
              <a:spcBef>
                <a:spcPts val="0"/>
              </a:spcBef>
              <a:spcAft>
                <a:spcPts val="0"/>
              </a:spcAft>
              <a:buClr>
                <a:srgbClr val="333399"/>
              </a:buClr>
              <a:buSzPts val="1400"/>
              <a:buChar char="●"/>
            </a:pPr>
            <a:r>
              <a:rPr lang="zh-TW" sz="1400" b="0" u="sng" dirty="0">
                <a:solidFill>
                  <a:srgbClr val="333399"/>
                </a:solidFill>
                <a:hlinkClick r:id="rId4">
                  <a:extLst>
                    <a:ext uri="{A12FA001-AC4F-418D-AE19-62706E023703}">
                      <ahyp:hlinkClr xmlns:ahyp="http://schemas.microsoft.com/office/drawing/2018/hyperlinkcolor" val="tx"/>
                    </a:ext>
                  </a:extLst>
                </a:hlinkClick>
              </a:rPr>
              <a:t>https://www.youtube.com/watch?v=wpAA3qeOYiI</a:t>
            </a:r>
            <a:endParaRPr sz="1400" b="0" u="sng" dirty="0">
              <a:solidFill>
                <a:srgbClr val="333399"/>
              </a:solidFill>
            </a:endParaRPr>
          </a:p>
          <a:p>
            <a:pPr marL="914400" lvl="0" indent="-317500" algn="l" rtl="0">
              <a:spcBef>
                <a:spcPts val="0"/>
              </a:spcBef>
              <a:spcAft>
                <a:spcPts val="0"/>
              </a:spcAft>
              <a:buClr>
                <a:srgbClr val="000099"/>
              </a:buClr>
              <a:buSzPts val="1400"/>
              <a:buChar char="●"/>
            </a:pPr>
            <a:r>
              <a:rPr lang="zh-TW" sz="1400" b="0" u="sng" dirty="0"/>
              <a:t>https://www.analog.com/en/design-notes/a-simple-thermistor-interface-to-an-adc.html</a:t>
            </a:r>
            <a:endParaRPr sz="1400" b="0" u="sng" dirty="0"/>
          </a:p>
          <a:p>
            <a:pPr marL="0" marR="0" lvl="0" indent="0" algn="l" rtl="0">
              <a:lnSpc>
                <a:spcPct val="100000"/>
              </a:lnSpc>
              <a:spcBef>
                <a:spcPts val="400"/>
              </a:spcBef>
              <a:spcAft>
                <a:spcPts val="0"/>
              </a:spcAft>
              <a:buNone/>
            </a:pPr>
            <a:endParaRPr sz="1400" dirty="0"/>
          </a:p>
          <a:p>
            <a:pPr marL="457200" lvl="0" indent="-342900" algn="l" rtl="0">
              <a:spcBef>
                <a:spcPts val="480"/>
              </a:spcBef>
              <a:spcAft>
                <a:spcPts val="0"/>
              </a:spcAft>
              <a:buClr>
                <a:srgbClr val="000099"/>
              </a:buClr>
              <a:buSzPts val="1800"/>
              <a:buChar char="●"/>
            </a:pPr>
            <a:r>
              <a:rPr lang="zh-TW" sz="1800" dirty="0"/>
              <a:t>Tx &amp; Rx</a:t>
            </a:r>
            <a:endParaRPr sz="1800" dirty="0"/>
          </a:p>
          <a:p>
            <a:pPr marL="914400" marR="0" lvl="0" indent="-317500" algn="l" rtl="0">
              <a:lnSpc>
                <a:spcPct val="100000"/>
              </a:lnSpc>
              <a:spcBef>
                <a:spcPts val="0"/>
              </a:spcBef>
              <a:spcAft>
                <a:spcPts val="0"/>
              </a:spcAft>
              <a:buClr>
                <a:srgbClr val="000099"/>
              </a:buClr>
              <a:buSzPts val="1400"/>
              <a:buChar char="●"/>
            </a:pPr>
            <a:r>
              <a:rPr lang="zh-TW" sz="1400" b="0" u="sng" dirty="0"/>
              <a:t>“IEEE 802.11-Enabled Wake-Up Radio: Use Cases and Applications”</a:t>
            </a:r>
            <a:endParaRPr sz="1800" dirty="0"/>
          </a:p>
          <a:p>
            <a:pPr marL="914400" marR="0" lvl="0" indent="-317500" algn="l" rtl="0">
              <a:lnSpc>
                <a:spcPct val="100000"/>
              </a:lnSpc>
              <a:spcBef>
                <a:spcPts val="0"/>
              </a:spcBef>
              <a:spcAft>
                <a:spcPts val="0"/>
              </a:spcAft>
              <a:buClr>
                <a:srgbClr val="000099"/>
              </a:buClr>
              <a:buSzPts val="1400"/>
              <a:buChar char="●"/>
            </a:pPr>
            <a:r>
              <a:rPr lang="en-US" altLang="zh-TW" sz="1400" b="0" u="sng" dirty="0">
                <a:hlinkClick r:id="rId5">
                  <a:extLst>
                    <a:ext uri="{A12FA001-AC4F-418D-AE19-62706E023703}">
                      <ahyp:hlinkClr xmlns:ahyp="http://schemas.microsoft.com/office/drawing/2018/hyperlinkcolor" val="tx"/>
                    </a:ext>
                  </a:extLst>
                </a:hlinkClick>
              </a:rPr>
              <a:t>https://wics.engin.umich.edu/wp-content/uploads/sites/35/2020/05/Brown_ISSCC2020.pdf</a:t>
            </a:r>
            <a:endParaRPr sz="1400" b="0" u="sng" dirty="0"/>
          </a:p>
          <a:p>
            <a:pPr marL="914400" lvl="0" indent="-317500" algn="l" rtl="0">
              <a:spcBef>
                <a:spcPts val="0"/>
              </a:spcBef>
              <a:spcAft>
                <a:spcPts val="0"/>
              </a:spcAft>
              <a:buClr>
                <a:srgbClr val="000099"/>
              </a:buClr>
              <a:buSzPts val="1400"/>
              <a:buChar char="●"/>
            </a:pPr>
            <a:r>
              <a:rPr lang="en-US" altLang="zh-TW" sz="1400" b="0" u="sng" dirty="0">
                <a:hlinkClick r:id="rId6">
                  <a:extLst>
                    <a:ext uri="{A12FA001-AC4F-418D-AE19-62706E023703}">
                      <ahyp:hlinkClr xmlns:ahyp="http://schemas.microsoft.com/office/drawing/2018/hyperlinkcolor" val="tx"/>
                    </a:ext>
                  </a:extLst>
                </a:hlinkClick>
              </a:rPr>
              <a:t>https://innovationatwork.ieee.org/wake-up-radio-infographic/</a:t>
            </a:r>
            <a:endParaRPr sz="1400" b="0" u="sng" dirty="0"/>
          </a:p>
          <a:p>
            <a:pPr marL="914400" lvl="0" indent="-317500" algn="l" rtl="0">
              <a:spcBef>
                <a:spcPts val="0"/>
              </a:spcBef>
              <a:spcAft>
                <a:spcPts val="0"/>
              </a:spcAft>
              <a:buClr>
                <a:srgbClr val="000099"/>
              </a:buClr>
              <a:buSzPts val="1400"/>
              <a:buChar char="●"/>
            </a:pPr>
            <a:r>
              <a:rPr lang="en-US" altLang="zh-TW" sz="1400" b="0" u="sng" dirty="0">
                <a:hlinkClick r:id="rId7">
                  <a:extLst>
                    <a:ext uri="{A12FA001-AC4F-418D-AE19-62706E023703}">
                      <ahyp:hlinkClr xmlns:ahyp="http://schemas.microsoft.com/office/drawing/2018/hyperlinkcolor" val="tx"/>
                    </a:ext>
                  </a:extLst>
                </a:hlinkClick>
              </a:rPr>
              <a:t>https://www.ericsson.com/en/blog/2017/12/wake-up-radio--a-key-component-of-iot</a:t>
            </a:r>
            <a:endParaRPr sz="1400" b="0" u="sng" dirty="0"/>
          </a:p>
          <a:p>
            <a:pPr marL="914400" lvl="0" indent="-317500" algn="l" rtl="0">
              <a:spcBef>
                <a:spcPts val="0"/>
              </a:spcBef>
              <a:spcAft>
                <a:spcPts val="0"/>
              </a:spcAft>
              <a:buClr>
                <a:srgbClr val="000099"/>
              </a:buClr>
              <a:buSzPts val="1400"/>
              <a:buChar char="●"/>
            </a:pPr>
            <a:r>
              <a:rPr lang="zh-TW" sz="1400" b="0" u="sng" dirty="0"/>
              <a:t>“Low-Power RFED Wake-Up Receiver Design for Low-Cost Wireless Sensor Network Applications”</a:t>
            </a:r>
            <a:endParaRPr sz="1400" b="0" u="sng" dirty="0"/>
          </a:p>
          <a:p>
            <a:pPr marL="914400" lvl="0" indent="-317500" algn="l" rtl="0">
              <a:spcBef>
                <a:spcPts val="0"/>
              </a:spcBef>
              <a:spcAft>
                <a:spcPts val="0"/>
              </a:spcAft>
              <a:buClr>
                <a:srgbClr val="000099"/>
              </a:buClr>
              <a:buSzPts val="1400"/>
              <a:buChar char="●"/>
            </a:pPr>
            <a:r>
              <a:rPr lang="zh-TW" sz="1400" b="0" u="sng" dirty="0"/>
              <a:t>"Communication Integrated Circuits."</a:t>
            </a:r>
            <a:endParaRPr sz="1400" b="0" u="sng" dirty="0"/>
          </a:p>
          <a:p>
            <a:pPr marL="0" lvl="0" indent="0" algn="l" rtl="0">
              <a:spcBef>
                <a:spcPts val="480"/>
              </a:spcBef>
              <a:spcAft>
                <a:spcPts val="240"/>
              </a:spcAft>
              <a:buNone/>
            </a:pPr>
            <a:endParaRPr sz="1400" b="0" dirty="0">
              <a:solidFill>
                <a:srgbClr val="8E7CC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7"/>
          <p:cNvSpPr txBox="1">
            <a:spLocks noGrp="1"/>
          </p:cNvSpPr>
          <p:nvPr>
            <p:ph type="title"/>
          </p:nvPr>
        </p:nvSpPr>
        <p:spPr>
          <a:xfrm>
            <a:off x="1042989" y="331790"/>
            <a:ext cx="7415100" cy="936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zh-TW"/>
              <a:t>References</a:t>
            </a:r>
            <a:endParaRPr/>
          </a:p>
        </p:txBody>
      </p:sp>
      <p:sp>
        <p:nvSpPr>
          <p:cNvPr id="590" name="Google Shape;590;p77"/>
          <p:cNvSpPr txBox="1">
            <a:spLocks noGrp="1"/>
          </p:cNvSpPr>
          <p:nvPr>
            <p:ph type="body" idx="1"/>
          </p:nvPr>
        </p:nvSpPr>
        <p:spPr>
          <a:xfrm>
            <a:off x="684226" y="1700225"/>
            <a:ext cx="8119500" cy="45483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en-US" altLang="zh-TW" sz="1800" dirty="0"/>
              <a:t>AIoT System</a:t>
            </a:r>
            <a:endParaRPr sz="1800" dirty="0"/>
          </a:p>
          <a:p>
            <a:pPr marL="914400" indent="-317500">
              <a:spcBef>
                <a:spcPts val="0"/>
              </a:spcBef>
              <a:buClr>
                <a:srgbClr val="000099"/>
              </a:buClr>
              <a:buSzPts val="1400"/>
              <a:buFont typeface="Noto Sans Symbols"/>
              <a:buChar char="●"/>
            </a:pPr>
            <a:r>
              <a:rPr lang="en-US" altLang="zh-TW" sz="1400" b="0" u="sng" dirty="0">
                <a:hlinkClick r:id="rId3">
                  <a:extLst>
                    <a:ext uri="{A12FA001-AC4F-418D-AE19-62706E023703}">
                      <ahyp:hlinkClr xmlns:ahyp="http://schemas.microsoft.com/office/drawing/2018/hyperlinkcolor" val="tx"/>
                    </a:ext>
                  </a:extLst>
                </a:hlinkClick>
              </a:rPr>
              <a:t>https://www.hindawi.com/journals/wcmc/2022/2287776/</a:t>
            </a:r>
            <a:endParaRPr sz="1400" b="0" u="sng" dirty="0"/>
          </a:p>
          <a:p>
            <a:pPr marL="914400" indent="-317500">
              <a:spcBef>
                <a:spcPts val="0"/>
              </a:spcBef>
              <a:buClr>
                <a:srgbClr val="000099"/>
              </a:buClr>
              <a:buSzPts val="1400"/>
              <a:buFont typeface="Noto Sans Symbols"/>
              <a:buChar char="●"/>
            </a:pPr>
            <a:r>
              <a:rPr lang="en-US" altLang="zh-TW" sz="1400" b="0" u="sng" dirty="0">
                <a:hlinkClick r:id="rId4">
                  <a:extLst>
                    <a:ext uri="{A12FA001-AC4F-418D-AE19-62706E023703}">
                      <ahyp:hlinkClr xmlns:ahyp="http://schemas.microsoft.com/office/drawing/2018/hyperlinkcolor" val="tx"/>
                    </a:ext>
                  </a:extLst>
                </a:hlinkClick>
              </a:rPr>
              <a:t>https://www.cadence.com/zh_TW/home/solutions/automotive-solution.html</a:t>
            </a:r>
            <a:endParaRPr sz="1400" b="0" u="sng" dirty="0"/>
          </a:p>
          <a:p>
            <a:pPr marL="914400" indent="-317500">
              <a:spcBef>
                <a:spcPts val="0"/>
              </a:spcBef>
              <a:buClr>
                <a:srgbClr val="000099"/>
              </a:buClr>
              <a:buSzPts val="1400"/>
              <a:buFont typeface="Noto Sans Symbols"/>
              <a:buChar char="●"/>
            </a:pPr>
            <a:r>
              <a:rPr lang="en-US" altLang="zh-TW" sz="1400" b="0" u="sng" dirty="0">
                <a:hlinkClick r:id="rId5">
                  <a:extLst>
                    <a:ext uri="{A12FA001-AC4F-418D-AE19-62706E023703}">
                      <ahyp:hlinkClr xmlns:ahyp="http://schemas.microsoft.com/office/drawing/2018/hyperlinkcolor" val="tx"/>
                    </a:ext>
                  </a:extLst>
                </a:hlinkClick>
              </a:rPr>
              <a:t>https://community.cadence.com/cadence_blogs_8/b/breakfast-bytes/posts/tensilica-security</a:t>
            </a:r>
            <a:endParaRPr sz="1400" b="0" u="sng" dirty="0"/>
          </a:p>
          <a:p>
            <a:pPr marL="914400" indent="-317500">
              <a:spcBef>
                <a:spcPts val="0"/>
              </a:spcBef>
              <a:buClr>
                <a:srgbClr val="000099"/>
              </a:buClr>
              <a:buSzPts val="1400"/>
              <a:buFont typeface="Noto Sans Symbols"/>
              <a:buChar char="●"/>
            </a:pPr>
            <a:r>
              <a:rPr lang="en-US" altLang="zh-TW" sz="1400" b="0" u="sng" dirty="0">
                <a:hlinkClick r:id="rId6">
                  <a:extLst>
                    <a:ext uri="{A12FA001-AC4F-418D-AE19-62706E023703}">
                      <ahyp:hlinkClr xmlns:ahyp="http://schemas.microsoft.com/office/drawing/2018/hyperlinkcolor" val="tx"/>
                    </a:ext>
                  </a:extLst>
                </a:hlinkClick>
              </a:rPr>
              <a:t>https://www.cadence.com/content/dam/cadence-www/global/en_US/documents/tools/ip/design-ip/multi-speed-ethernet-automotive-application-ip-br.pdf</a:t>
            </a:r>
            <a:endParaRPr sz="1400" b="0" u="sng" dirty="0"/>
          </a:p>
          <a:p>
            <a:pPr marL="914400" indent="-317500">
              <a:spcBef>
                <a:spcPts val="0"/>
              </a:spcBef>
              <a:buClr>
                <a:srgbClr val="000099"/>
              </a:buClr>
              <a:buSzPts val="1400"/>
              <a:buFont typeface="Noto Sans Symbols"/>
              <a:buChar char="●"/>
            </a:pPr>
            <a:r>
              <a:rPr lang="en-US" altLang="zh-TW" sz="1400" b="0" u="sng" dirty="0">
                <a:hlinkClick r:id="rId7">
                  <a:extLst>
                    <a:ext uri="{A12FA001-AC4F-418D-AE19-62706E023703}">
                      <ahyp:hlinkClr xmlns:ahyp="http://schemas.microsoft.com/office/drawing/2018/hyperlinkcolor" val="tx"/>
                    </a:ext>
                  </a:extLst>
                </a:hlinkClick>
              </a:rPr>
              <a:t>https://prodigytechno.com/difference-between-lin-can-and-flexray-protocols/</a:t>
            </a:r>
            <a:endParaRPr sz="1400" b="0" u="sng" dirty="0"/>
          </a:p>
          <a:p>
            <a:pPr marL="914400" indent="-317500">
              <a:spcBef>
                <a:spcPts val="0"/>
              </a:spcBef>
              <a:buClr>
                <a:srgbClr val="000099"/>
              </a:buClr>
              <a:buSzPts val="1400"/>
              <a:buFont typeface="Noto Sans Symbols"/>
              <a:buChar char="●"/>
            </a:pPr>
            <a:r>
              <a:rPr lang="en-US" altLang="zh-TW" sz="1400" b="0" u="sng" dirty="0">
                <a:hlinkClick r:id="rId8">
                  <a:extLst>
                    <a:ext uri="{A12FA001-AC4F-418D-AE19-62706E023703}">
                      <ahyp:hlinkClr xmlns:ahyp="http://schemas.microsoft.com/office/drawing/2018/hyperlinkcolor" val="tx"/>
                    </a:ext>
                  </a:extLst>
                </a:hlinkClick>
              </a:rPr>
              <a:t>https://www.2cm.com.tw/2cm/zh-tw/archives/4E0D19A85F744843ADB63C5D2C65F080</a:t>
            </a:r>
            <a:endParaRPr sz="1400" b="0" u="sng" dirty="0"/>
          </a:p>
          <a:p>
            <a:pPr marL="914400" indent="-317500">
              <a:spcBef>
                <a:spcPts val="0"/>
              </a:spcBef>
              <a:buClr>
                <a:srgbClr val="000099"/>
              </a:buClr>
              <a:buSzPts val="1400"/>
              <a:buFont typeface="Noto Sans Symbols"/>
              <a:buChar char="●"/>
            </a:pPr>
            <a:r>
              <a:rPr lang="en-US" altLang="zh-TW" sz="1400" b="0" u="sng" dirty="0"/>
              <a:t>https://www.allaboutcircuits.com/technical-articles/mems-ic-capacitive-humidity-sensor-basics/</a:t>
            </a:r>
            <a:endParaRPr sz="1400" b="0" u="sng" dirty="0"/>
          </a:p>
          <a:p>
            <a:pPr marL="914400" indent="-317500">
              <a:spcBef>
                <a:spcPts val="0"/>
              </a:spcBef>
              <a:buClr>
                <a:srgbClr val="000099"/>
              </a:buClr>
              <a:buSzPts val="1400"/>
              <a:buFont typeface="Noto Sans Symbols"/>
              <a:buChar char="●"/>
            </a:pPr>
            <a:r>
              <a:rPr lang="en-US" altLang="zh-TW" sz="1400" b="0" u="sng" dirty="0"/>
              <a:t>https://link.springer.com/chapter/10.1007/978-981-16-2354-7_34</a:t>
            </a:r>
            <a:endParaRPr sz="1400" b="0" u="sng" dirty="0"/>
          </a:p>
          <a:p>
            <a:pPr marL="0" lvl="0" indent="0" algn="l" rtl="0">
              <a:spcBef>
                <a:spcPts val="480"/>
              </a:spcBef>
              <a:spcAft>
                <a:spcPts val="0"/>
              </a:spcAft>
              <a:buNone/>
            </a:pPr>
            <a:endParaRPr sz="1400" dirty="0">
              <a:solidFill>
                <a:srgbClr val="333399"/>
              </a:solidFill>
            </a:endParaRPr>
          </a:p>
          <a:p>
            <a:pPr marL="457200" lvl="0" indent="-342900" algn="l" rtl="0">
              <a:spcBef>
                <a:spcPts val="480"/>
              </a:spcBef>
              <a:spcAft>
                <a:spcPts val="0"/>
              </a:spcAft>
              <a:buSzPts val="1800"/>
              <a:buChar char="●"/>
            </a:pPr>
            <a:r>
              <a:rPr lang="zh-TW" sz="1800" dirty="0"/>
              <a:t>Power Management</a:t>
            </a:r>
            <a:endParaRPr sz="1800" dirty="0"/>
          </a:p>
          <a:p>
            <a:pPr lvl="1" indent="-317500">
              <a:spcBef>
                <a:spcPts val="0"/>
              </a:spcBef>
              <a:buClr>
                <a:srgbClr val="000099"/>
              </a:buClr>
              <a:buSzPts val="1400"/>
              <a:buFont typeface="Noto Sans Symbols"/>
              <a:buChar char="●"/>
            </a:pPr>
            <a:r>
              <a:rPr lang="en-US" altLang="zh-TW" sz="1400" u="sng" dirty="0">
                <a:solidFill>
                  <a:srgbClr val="000099"/>
                </a:solidFill>
                <a:sym typeface="Arial"/>
                <a:hlinkClick r:id="rId9">
                  <a:extLst>
                    <a:ext uri="{A12FA001-AC4F-418D-AE19-62706E023703}">
                      <ahyp:hlinkClr xmlns:ahyp="http://schemas.microsoft.com/office/drawing/2018/hyperlinkcolor" val="tx"/>
                    </a:ext>
                  </a:extLst>
                </a:hlinkClick>
              </a:rPr>
              <a:t>The definitive guide to ARM Cortex-M0/M0+: Low-power states - Embedded.com</a:t>
            </a:r>
            <a:endParaRPr sz="1400" u="sng" dirty="0">
              <a:solidFill>
                <a:srgbClr val="000099"/>
              </a:solidFill>
            </a:endParaRPr>
          </a:p>
          <a:p>
            <a:pPr lvl="1" indent="-317500">
              <a:spcBef>
                <a:spcPts val="0"/>
              </a:spcBef>
              <a:buClr>
                <a:srgbClr val="000099"/>
              </a:buClr>
              <a:buSzPts val="1400"/>
              <a:buFont typeface="Noto Sans Symbols"/>
              <a:buChar char="●"/>
            </a:pPr>
            <a:r>
              <a:rPr lang="en-US" altLang="zh-TW" sz="1400" u="sng" dirty="0">
                <a:solidFill>
                  <a:srgbClr val="000099"/>
                </a:solidFill>
                <a:sym typeface="Arial"/>
                <a:hlinkClick r:id="rId10">
                  <a:extLst>
                    <a:ext uri="{A12FA001-AC4F-418D-AE19-62706E023703}">
                      <ahyp:hlinkClr xmlns:ahyp="http://schemas.microsoft.com/office/drawing/2018/hyperlinkcolor" val="tx"/>
                    </a:ext>
                  </a:extLst>
                </a:hlinkClick>
              </a:rPr>
              <a:t>Arm Cortex-M0+ Sleep Modes - Developer Help (microchipdeveloper.com)</a:t>
            </a:r>
            <a:endParaRPr sz="1400" u="sng" dirty="0">
              <a:solidFill>
                <a:srgbClr val="000099"/>
              </a:solidFill>
            </a:endParaRPr>
          </a:p>
          <a:p>
            <a:pPr lvl="1" indent="-317500">
              <a:spcBef>
                <a:spcPts val="0"/>
              </a:spcBef>
              <a:buClr>
                <a:srgbClr val="000099"/>
              </a:buClr>
              <a:buSzPts val="1400"/>
              <a:buFont typeface="Noto Sans Symbols"/>
              <a:buChar char="●"/>
            </a:pPr>
            <a:r>
              <a:rPr lang="en-US" altLang="zh-TW" sz="1400" u="sng" dirty="0">
                <a:solidFill>
                  <a:srgbClr val="000099"/>
                </a:solidFill>
                <a:sym typeface="Arial"/>
                <a:hlinkClick r:id="rId11">
                  <a:extLst>
                    <a:ext uri="{A12FA001-AC4F-418D-AE19-62706E023703}">
                      <ahyp:hlinkClr xmlns:ahyp="http://schemas.microsoft.com/office/drawing/2018/hyperlinkcolor" val="tx"/>
                    </a:ext>
                  </a:extLst>
                </a:hlinkClick>
              </a:rPr>
              <a:t>Dynamic Voltage and Frequency Scaling (DVFS) - Semiconductor Engineering (semiengineering.com)</a:t>
            </a:r>
            <a:endParaRPr sz="1400" u="sng" dirty="0">
              <a:solidFill>
                <a:srgbClr val="000099"/>
              </a:solidFill>
            </a:endParaRPr>
          </a:p>
          <a:p>
            <a:pPr lvl="1" indent="-317500">
              <a:spcBef>
                <a:spcPts val="0"/>
              </a:spcBef>
              <a:buClr>
                <a:srgbClr val="000099"/>
              </a:buClr>
              <a:buSzPts val="1400"/>
              <a:buFont typeface="Noto Sans Symbols"/>
              <a:buChar char="●"/>
            </a:pPr>
            <a:r>
              <a:rPr lang="en-US" altLang="zh-TW" sz="1400" u="sng" dirty="0">
                <a:solidFill>
                  <a:srgbClr val="000099"/>
                </a:solidFill>
                <a:sym typeface="Arial"/>
              </a:rPr>
              <a:t>https://zh.wikipedia.org/zh-tw/%E5%8A%A8%E6%80%81%E6%97%B6%E9%92%9F%E9%A2%91%E7%8E%87%E8%B0%83%E6%95%B4</a:t>
            </a:r>
            <a:endParaRPr sz="1400" u="sng" dirty="0">
              <a:solidFill>
                <a:srgbClr val="000099"/>
              </a:solidFill>
              <a:sym typeface="Arial"/>
            </a:endParaRPr>
          </a:p>
          <a:p>
            <a:pPr marL="0" lvl="0" indent="0" algn="l" rtl="0">
              <a:spcBef>
                <a:spcPts val="480"/>
              </a:spcBef>
              <a:spcAft>
                <a:spcPts val="0"/>
              </a:spcAft>
              <a:buNone/>
            </a:pPr>
            <a:endParaRPr sz="1100" u="sng" dirty="0">
              <a:solidFill>
                <a:srgbClr val="000099"/>
              </a:solidFill>
              <a:latin typeface="Arial"/>
              <a:ea typeface="Arial"/>
              <a:cs typeface="Arial"/>
              <a:sym typeface="Arial"/>
            </a:endParaRPr>
          </a:p>
          <a:p>
            <a:pPr marL="0" lvl="0" indent="0" algn="l" rtl="0">
              <a:spcBef>
                <a:spcPts val="480"/>
              </a:spcBef>
              <a:spcAft>
                <a:spcPts val="0"/>
              </a:spcAft>
              <a:buNone/>
            </a:pPr>
            <a:endParaRPr sz="1400" dirty="0"/>
          </a:p>
          <a:p>
            <a:pPr marL="0" lvl="0" indent="0" algn="l" rtl="0">
              <a:spcBef>
                <a:spcPts val="480"/>
              </a:spcBef>
              <a:spcAft>
                <a:spcPts val="240"/>
              </a:spcAft>
              <a:buNone/>
            </a:pPr>
            <a:endParaRPr sz="1400" b="0" dirty="0">
              <a:solidFill>
                <a:srgbClr val="8E7CC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8"/>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zh-TW"/>
              <a:t>Team Member task partition</a:t>
            </a:r>
            <a:endParaRPr/>
          </a:p>
        </p:txBody>
      </p:sp>
      <p:sp>
        <p:nvSpPr>
          <p:cNvPr id="597" name="Google Shape;597;p78"/>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361950" algn="l" rtl="0">
              <a:spcBef>
                <a:spcPts val="0"/>
              </a:spcBef>
              <a:spcAft>
                <a:spcPts val="0"/>
              </a:spcAft>
              <a:buSzPts val="2100"/>
              <a:buChar char="●"/>
            </a:pPr>
            <a:r>
              <a:rPr lang="zh-TW" sz="2100" dirty="0"/>
              <a:t>Introduction		</a:t>
            </a:r>
            <a:r>
              <a:rPr lang="zh-TW" sz="2100" b="0" i="1" dirty="0"/>
              <a:t>-all</a:t>
            </a:r>
            <a:endParaRPr sz="1700" b="0" i="1" dirty="0"/>
          </a:p>
          <a:p>
            <a:pPr marL="457200" lvl="0" indent="-336550" algn="l" rtl="0">
              <a:spcBef>
                <a:spcPts val="0"/>
              </a:spcBef>
              <a:spcAft>
                <a:spcPts val="0"/>
              </a:spcAft>
              <a:buSzPts val="1700"/>
              <a:buChar char="●"/>
            </a:pPr>
            <a:r>
              <a:rPr lang="zh-TW" sz="2100" dirty="0"/>
              <a:t>System Architecture	</a:t>
            </a:r>
            <a:r>
              <a:rPr lang="zh-TW" sz="2100" b="0" i="1" dirty="0"/>
              <a:t>-all</a:t>
            </a:r>
            <a:endParaRPr sz="1700" dirty="0"/>
          </a:p>
          <a:p>
            <a:pPr marL="457200" lvl="0" indent="-361950" algn="l" rtl="0">
              <a:spcBef>
                <a:spcPts val="0"/>
              </a:spcBef>
              <a:spcAft>
                <a:spcPts val="0"/>
              </a:spcAft>
              <a:buSzPts val="2100"/>
              <a:buChar char="●"/>
            </a:pPr>
            <a:r>
              <a:rPr lang="zh-TW" sz="2100" dirty="0"/>
              <a:t>Technology</a:t>
            </a:r>
            <a:endParaRPr sz="2100" dirty="0"/>
          </a:p>
          <a:p>
            <a:pPr marL="914400" lvl="1" indent="-317500" algn="l" rtl="0">
              <a:spcBef>
                <a:spcPts val="0"/>
              </a:spcBef>
              <a:spcAft>
                <a:spcPts val="0"/>
              </a:spcAft>
              <a:buSzPts val="1400"/>
              <a:buChar char="○"/>
            </a:pPr>
            <a:r>
              <a:rPr lang="zh-TW" sz="1700" dirty="0"/>
              <a:t>Sensors			</a:t>
            </a:r>
            <a:r>
              <a:rPr lang="zh-TW" sz="2100" i="1" dirty="0">
                <a:solidFill>
                  <a:srgbClr val="000099"/>
                </a:solidFill>
              </a:rPr>
              <a:t>-徐詠祺</a:t>
            </a:r>
            <a:endParaRPr sz="1700" dirty="0"/>
          </a:p>
          <a:p>
            <a:pPr marL="914400" lvl="1" indent="-317500" algn="l" rtl="0">
              <a:spcBef>
                <a:spcPts val="0"/>
              </a:spcBef>
              <a:spcAft>
                <a:spcPts val="0"/>
              </a:spcAft>
              <a:buSzPts val="1400"/>
              <a:buChar char="○"/>
            </a:pPr>
            <a:r>
              <a:rPr lang="zh-TW" sz="1700" dirty="0"/>
              <a:t>Tx &amp; Rx			</a:t>
            </a:r>
            <a:r>
              <a:rPr lang="zh-TW" sz="2100" i="1" dirty="0">
                <a:solidFill>
                  <a:srgbClr val="000099"/>
                </a:solidFill>
              </a:rPr>
              <a:t>-張睿紘</a:t>
            </a:r>
            <a:endParaRPr sz="1700" dirty="0"/>
          </a:p>
          <a:p>
            <a:pPr marL="914400" lvl="1" indent="-317500" algn="l" rtl="0">
              <a:spcBef>
                <a:spcPts val="0"/>
              </a:spcBef>
              <a:spcAft>
                <a:spcPts val="0"/>
              </a:spcAft>
              <a:buSzPts val="1400"/>
              <a:buChar char="○"/>
            </a:pPr>
            <a:r>
              <a:rPr lang="zh-TW" sz="1700" dirty="0"/>
              <a:t>DVFS			</a:t>
            </a:r>
            <a:r>
              <a:rPr lang="zh-TW" sz="2100" i="1" dirty="0">
                <a:solidFill>
                  <a:srgbClr val="000099"/>
                </a:solidFill>
              </a:rPr>
              <a:t>-張文彥</a:t>
            </a:r>
            <a:endParaRPr sz="1700" dirty="0"/>
          </a:p>
          <a:p>
            <a:pPr marL="914400" lvl="1" indent="-317500" algn="l" rtl="0">
              <a:spcBef>
                <a:spcPts val="0"/>
              </a:spcBef>
              <a:spcAft>
                <a:spcPts val="0"/>
              </a:spcAft>
              <a:buSzPts val="1400"/>
              <a:buChar char="○"/>
            </a:pPr>
            <a:r>
              <a:rPr lang="zh-TW" sz="1700" dirty="0"/>
              <a:t>AIoT System		</a:t>
            </a:r>
            <a:r>
              <a:rPr lang="zh-TW" sz="2100" i="1" dirty="0">
                <a:solidFill>
                  <a:srgbClr val="000099"/>
                </a:solidFill>
              </a:rPr>
              <a:t>-楊文彣</a:t>
            </a:r>
            <a:endParaRPr sz="1700" dirty="0"/>
          </a:p>
          <a:p>
            <a:pPr marL="457200" lvl="0" indent="-361950" algn="l" rtl="0">
              <a:spcBef>
                <a:spcPts val="0"/>
              </a:spcBef>
              <a:spcAft>
                <a:spcPts val="0"/>
              </a:spcAft>
              <a:buSzPts val="2100"/>
              <a:buChar char="●"/>
            </a:pPr>
            <a:r>
              <a:rPr lang="zh-TW" sz="2100" dirty="0"/>
              <a:t>Industry Analysis		</a:t>
            </a:r>
            <a:r>
              <a:rPr lang="zh-TW" sz="2100" b="0" i="1" dirty="0"/>
              <a:t>-王瑞賢</a:t>
            </a:r>
            <a:endParaRPr sz="2100" dirty="0"/>
          </a:p>
          <a:p>
            <a:pPr marL="457200" lvl="0" indent="-361950" algn="l" rtl="0">
              <a:spcBef>
                <a:spcPts val="0"/>
              </a:spcBef>
              <a:spcAft>
                <a:spcPts val="0"/>
              </a:spcAft>
              <a:buSzPts val="2100"/>
              <a:buChar char="●"/>
            </a:pPr>
            <a:r>
              <a:rPr lang="zh-TW" sz="2100" dirty="0"/>
              <a:t>Conclusion			-</a:t>
            </a:r>
            <a:r>
              <a:rPr lang="zh-TW" sz="2100" b="0" i="1" dirty="0"/>
              <a:t>all</a:t>
            </a:r>
            <a:endParaRPr sz="2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3"/>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zh-TW"/>
              <a:t>Target Applications</a:t>
            </a:r>
            <a:endParaRPr/>
          </a:p>
        </p:txBody>
      </p:sp>
      <p:sp>
        <p:nvSpPr>
          <p:cNvPr id="276" name="Google Shape;276;p43"/>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zh-TW"/>
              <a:t>Detects early-stage failures:</a:t>
            </a:r>
            <a:endParaRPr/>
          </a:p>
          <a:p>
            <a:pPr marL="914400" lvl="1" indent="-355600" algn="l" rtl="0">
              <a:spcBef>
                <a:spcPts val="0"/>
              </a:spcBef>
              <a:spcAft>
                <a:spcPts val="0"/>
              </a:spcAft>
              <a:buSzPts val="2000"/>
              <a:buChar char="○"/>
            </a:pPr>
            <a:r>
              <a:rPr lang="zh-TW">
                <a:solidFill>
                  <a:srgbClr val="000099"/>
                </a:solidFill>
              </a:rPr>
              <a:t>Reduce the risk of breakdown</a:t>
            </a:r>
            <a:endParaRPr/>
          </a:p>
          <a:p>
            <a:pPr marL="914400" lvl="1" indent="-355600" algn="l" rtl="0">
              <a:spcBef>
                <a:spcPts val="0"/>
              </a:spcBef>
              <a:spcAft>
                <a:spcPts val="0"/>
              </a:spcAft>
              <a:buSzPts val="2000"/>
              <a:buChar char="○"/>
            </a:pPr>
            <a:r>
              <a:rPr lang="zh-TW">
                <a:solidFill>
                  <a:srgbClr val="000099"/>
                </a:solidFill>
              </a:rPr>
              <a:t>Improve machine performance</a:t>
            </a:r>
            <a:endParaRPr>
              <a:solidFill>
                <a:srgbClr val="000099"/>
              </a:solidFill>
            </a:endParaRPr>
          </a:p>
          <a:p>
            <a:pPr marL="914400" lvl="1" indent="-355600" algn="l" rtl="0">
              <a:spcBef>
                <a:spcPts val="0"/>
              </a:spcBef>
              <a:spcAft>
                <a:spcPts val="0"/>
              </a:spcAft>
              <a:buSzPts val="2000"/>
              <a:buChar char="○"/>
            </a:pPr>
            <a:r>
              <a:rPr lang="zh-TW">
                <a:solidFill>
                  <a:srgbClr val="000099"/>
                </a:solidFill>
              </a:rPr>
              <a:t>Extend machine use life</a:t>
            </a:r>
            <a:endParaRPr>
              <a:solidFill>
                <a:srgbClr val="000099"/>
              </a:solidFill>
            </a:endParaRPr>
          </a:p>
          <a:p>
            <a:pPr marL="0" lvl="0" indent="0" algn="l" rtl="0">
              <a:spcBef>
                <a:spcPts val="0"/>
              </a:spcBef>
              <a:spcAft>
                <a:spcPts val="0"/>
              </a:spcAft>
              <a:buNone/>
            </a:pPr>
            <a:endParaRPr>
              <a:solidFill>
                <a:srgbClr val="000099"/>
              </a:solidFill>
            </a:endParaRPr>
          </a:p>
          <a:p>
            <a:pPr marL="457200" lvl="0" indent="-381000" algn="l" rtl="0">
              <a:spcBef>
                <a:spcPts val="0"/>
              </a:spcBef>
              <a:spcAft>
                <a:spcPts val="0"/>
              </a:spcAft>
              <a:buSzPts val="2400"/>
              <a:buChar char="●"/>
            </a:pPr>
            <a:r>
              <a:rPr lang="zh-TW"/>
              <a:t>Scoring machine health and your driving habbits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zh-TW"/>
              <a:t>Predicts failures:</a:t>
            </a:r>
            <a:endParaRPr/>
          </a:p>
          <a:p>
            <a:pPr marL="914400" lvl="1" indent="-355600" algn="l" rtl="0">
              <a:spcBef>
                <a:spcPts val="0"/>
              </a:spcBef>
              <a:spcAft>
                <a:spcPts val="0"/>
              </a:spcAft>
              <a:buSzPts val="2000"/>
              <a:buChar char="○"/>
            </a:pPr>
            <a:r>
              <a:rPr lang="zh-TW">
                <a:solidFill>
                  <a:srgbClr val="000099"/>
                </a:solidFill>
              </a:rPr>
              <a:t>Predicting machine failure from</a:t>
            </a:r>
            <a:endParaRPr>
              <a:solidFill>
                <a:srgbClr val="000099"/>
              </a:solidFill>
            </a:endParaRPr>
          </a:p>
          <a:p>
            <a:pPr marL="914400" lvl="0" indent="0" algn="l" rtl="0">
              <a:spcBef>
                <a:spcPts val="0"/>
              </a:spcBef>
              <a:spcAft>
                <a:spcPts val="0"/>
              </a:spcAft>
              <a:buNone/>
            </a:pPr>
            <a:r>
              <a:rPr lang="zh-TW" sz="2000" b="0"/>
              <a:t>sensors detection and users’ </a:t>
            </a:r>
            <a:endParaRPr sz="2000" b="0"/>
          </a:p>
          <a:p>
            <a:pPr marL="914400" lvl="0" indent="0" algn="l" rtl="0">
              <a:spcBef>
                <a:spcPts val="0"/>
              </a:spcBef>
              <a:spcAft>
                <a:spcPts val="0"/>
              </a:spcAft>
              <a:buNone/>
            </a:pPr>
            <a:r>
              <a:rPr lang="zh-TW" sz="2000" b="0"/>
              <a:t>driving style</a:t>
            </a:r>
            <a:r>
              <a:rPr lang="zh-TW"/>
              <a:t> </a:t>
            </a:r>
            <a:endParaRPr/>
          </a:p>
          <a:p>
            <a:pPr marL="0" lvl="0" indent="0" algn="l" rtl="0">
              <a:spcBef>
                <a:spcPts val="0"/>
              </a:spcBef>
              <a:spcAft>
                <a:spcPts val="0"/>
              </a:spcAft>
              <a:buNone/>
            </a:pPr>
            <a:endParaRPr/>
          </a:p>
        </p:txBody>
      </p:sp>
      <p:pic>
        <p:nvPicPr>
          <p:cNvPr id="277" name="Google Shape;277;p43"/>
          <p:cNvPicPr preferRelativeResize="0"/>
          <p:nvPr/>
        </p:nvPicPr>
        <p:blipFill>
          <a:blip r:embed="rId3">
            <a:alphaModFix/>
          </a:blip>
          <a:stretch>
            <a:fillRect/>
          </a:stretch>
        </p:blipFill>
        <p:spPr>
          <a:xfrm>
            <a:off x="5129750" y="3989400"/>
            <a:ext cx="3131900" cy="1988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4"/>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zh-TW"/>
              <a:t>Application Scenario</a:t>
            </a:r>
            <a:endParaRPr/>
          </a:p>
        </p:txBody>
      </p:sp>
      <p:sp>
        <p:nvSpPr>
          <p:cNvPr id="284" name="Google Shape;284;p44"/>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zh-TW"/>
              <a:t>Vehicle failure alert system</a:t>
            </a:r>
            <a:endParaRPr/>
          </a:p>
          <a:p>
            <a:pPr marL="457200" lvl="0" indent="-381000" algn="l" rtl="0">
              <a:spcBef>
                <a:spcPts val="0"/>
              </a:spcBef>
              <a:spcAft>
                <a:spcPts val="0"/>
              </a:spcAft>
              <a:buSzPts val="2400"/>
              <a:buChar char="●"/>
            </a:pPr>
            <a:r>
              <a:rPr lang="zh-TW"/>
              <a:t>Usage Based Insurance</a:t>
            </a:r>
            <a:endParaRPr/>
          </a:p>
          <a:p>
            <a:pPr marL="457200" lvl="0" indent="0" algn="l" rtl="0">
              <a:spcBef>
                <a:spcPts val="0"/>
              </a:spcBef>
              <a:spcAft>
                <a:spcPts val="0"/>
              </a:spcAft>
              <a:buNone/>
            </a:pPr>
            <a:endParaRPr/>
          </a:p>
          <a:p>
            <a:pPr marL="914400" lvl="0" indent="0" algn="l" rtl="0">
              <a:spcBef>
                <a:spcPts val="0"/>
              </a:spcBef>
              <a:spcAft>
                <a:spcPts val="0"/>
              </a:spcAft>
              <a:buNone/>
            </a:pPr>
            <a:endParaRPr/>
          </a:p>
          <a:p>
            <a:pPr marL="0" lvl="0" indent="0" algn="l" rtl="0">
              <a:spcBef>
                <a:spcPts val="0"/>
              </a:spcBef>
              <a:spcAft>
                <a:spcPts val="0"/>
              </a:spcAft>
              <a:buNone/>
            </a:pPr>
            <a:endParaRPr/>
          </a:p>
        </p:txBody>
      </p:sp>
      <p:pic>
        <p:nvPicPr>
          <p:cNvPr id="285" name="Google Shape;285;p44"/>
          <p:cNvPicPr preferRelativeResize="0"/>
          <p:nvPr/>
        </p:nvPicPr>
        <p:blipFill>
          <a:blip r:embed="rId3">
            <a:alphaModFix/>
          </a:blip>
          <a:stretch>
            <a:fillRect/>
          </a:stretch>
        </p:blipFill>
        <p:spPr>
          <a:xfrm>
            <a:off x="532050" y="2550600"/>
            <a:ext cx="4039950" cy="1648300"/>
          </a:xfrm>
          <a:prstGeom prst="rect">
            <a:avLst/>
          </a:prstGeom>
          <a:noFill/>
          <a:ln>
            <a:noFill/>
          </a:ln>
        </p:spPr>
      </p:pic>
      <p:pic>
        <p:nvPicPr>
          <p:cNvPr id="286" name="Google Shape;286;p44"/>
          <p:cNvPicPr preferRelativeResize="0"/>
          <p:nvPr/>
        </p:nvPicPr>
        <p:blipFill>
          <a:blip r:embed="rId4">
            <a:alphaModFix/>
          </a:blip>
          <a:stretch>
            <a:fillRect/>
          </a:stretch>
        </p:blipFill>
        <p:spPr>
          <a:xfrm>
            <a:off x="3725625" y="3588200"/>
            <a:ext cx="4732476" cy="2660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5"/>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zh-TW"/>
              <a:t>Evolution</a:t>
            </a:r>
            <a:endParaRPr/>
          </a:p>
        </p:txBody>
      </p:sp>
      <p:pic>
        <p:nvPicPr>
          <p:cNvPr id="293" name="Google Shape;293;p45"/>
          <p:cNvPicPr preferRelativeResize="0"/>
          <p:nvPr/>
        </p:nvPicPr>
        <p:blipFill>
          <a:blip r:embed="rId3">
            <a:alphaModFix/>
          </a:blip>
          <a:stretch>
            <a:fillRect/>
          </a:stretch>
        </p:blipFill>
        <p:spPr>
          <a:xfrm>
            <a:off x="1448412" y="1380225"/>
            <a:ext cx="6247175" cy="512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6"/>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zh-TW"/>
              <a:t>System Architecture</a:t>
            </a:r>
            <a:endParaRPr/>
          </a:p>
        </p:txBody>
      </p:sp>
      <p:sp>
        <p:nvSpPr>
          <p:cNvPr id="300" name="Google Shape;300;p46"/>
          <p:cNvSpPr/>
          <p:nvPr/>
        </p:nvSpPr>
        <p:spPr>
          <a:xfrm>
            <a:off x="1982450" y="1349600"/>
            <a:ext cx="4584600" cy="40581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6"/>
          <p:cNvSpPr/>
          <p:nvPr/>
        </p:nvSpPr>
        <p:spPr>
          <a:xfrm>
            <a:off x="2345650" y="1789575"/>
            <a:ext cx="1555800" cy="22314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1"/>
                </a:solidFill>
                <a:latin typeface="Times New Roman"/>
                <a:ea typeface="Times New Roman"/>
                <a:cs typeface="Times New Roman"/>
                <a:sym typeface="Times New Roman"/>
              </a:rPr>
              <a:t>Memory</a:t>
            </a:r>
            <a:endParaRPr sz="1800">
              <a:solidFill>
                <a:schemeClr val="dk1"/>
              </a:solidFill>
              <a:latin typeface="Times New Roman"/>
              <a:ea typeface="Times New Roman"/>
              <a:cs typeface="Times New Roman"/>
              <a:sym typeface="Times New Roman"/>
            </a:endParaRPr>
          </a:p>
        </p:txBody>
      </p:sp>
      <p:sp>
        <p:nvSpPr>
          <p:cNvPr id="302" name="Google Shape;302;p46"/>
          <p:cNvSpPr/>
          <p:nvPr/>
        </p:nvSpPr>
        <p:spPr>
          <a:xfrm>
            <a:off x="4002923" y="1789575"/>
            <a:ext cx="1091400" cy="7611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1"/>
                </a:solidFill>
                <a:latin typeface="Times New Roman"/>
                <a:ea typeface="Times New Roman"/>
                <a:cs typeface="Times New Roman"/>
                <a:sym typeface="Times New Roman"/>
              </a:rPr>
              <a:t>Clock</a:t>
            </a:r>
            <a:endParaRPr sz="1800">
              <a:solidFill>
                <a:schemeClr val="dk1"/>
              </a:solidFill>
              <a:latin typeface="Times New Roman"/>
              <a:ea typeface="Times New Roman"/>
              <a:cs typeface="Times New Roman"/>
              <a:sym typeface="Times New Roman"/>
            </a:endParaRPr>
          </a:p>
        </p:txBody>
      </p:sp>
      <p:sp>
        <p:nvSpPr>
          <p:cNvPr id="303" name="Google Shape;303;p46"/>
          <p:cNvSpPr/>
          <p:nvPr/>
        </p:nvSpPr>
        <p:spPr>
          <a:xfrm>
            <a:off x="4002925" y="2669825"/>
            <a:ext cx="1091400" cy="1351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solidFill>
                  <a:schemeClr val="dk1"/>
                </a:solidFill>
                <a:latin typeface="Times New Roman"/>
                <a:ea typeface="Times New Roman"/>
                <a:cs typeface="Times New Roman"/>
                <a:sym typeface="Times New Roman"/>
              </a:rPr>
              <a:t>ARM Cortex-M0+</a:t>
            </a: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zh-TW" sz="1600">
                <a:solidFill>
                  <a:schemeClr val="dk1"/>
                </a:solidFill>
                <a:latin typeface="Times New Roman"/>
                <a:ea typeface="Times New Roman"/>
                <a:cs typeface="Times New Roman"/>
                <a:sym typeface="Times New Roman"/>
              </a:rPr>
              <a:t>(MCU)</a:t>
            </a:r>
            <a:endParaRPr sz="1600">
              <a:solidFill>
                <a:schemeClr val="dk1"/>
              </a:solidFill>
              <a:latin typeface="Times New Roman"/>
              <a:ea typeface="Times New Roman"/>
              <a:cs typeface="Times New Roman"/>
              <a:sym typeface="Times New Roman"/>
            </a:endParaRPr>
          </a:p>
        </p:txBody>
      </p:sp>
      <p:sp>
        <p:nvSpPr>
          <p:cNvPr id="304" name="Google Shape;304;p46"/>
          <p:cNvSpPr/>
          <p:nvPr/>
        </p:nvSpPr>
        <p:spPr>
          <a:xfrm>
            <a:off x="5246775" y="1789725"/>
            <a:ext cx="852900" cy="13512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1"/>
                </a:solidFill>
                <a:latin typeface="Times New Roman"/>
                <a:ea typeface="Times New Roman"/>
                <a:cs typeface="Times New Roman"/>
                <a:sym typeface="Times New Roman"/>
              </a:rPr>
              <a:t>EH-</a:t>
            </a:r>
            <a:endParaRPr sz="18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zh-TW" sz="1800">
                <a:solidFill>
                  <a:schemeClr val="dk1"/>
                </a:solidFill>
                <a:latin typeface="Times New Roman"/>
                <a:ea typeface="Times New Roman"/>
                <a:cs typeface="Times New Roman"/>
                <a:sym typeface="Times New Roman"/>
              </a:rPr>
              <a:t>PMU</a:t>
            </a:r>
            <a:endParaRPr sz="1800">
              <a:solidFill>
                <a:schemeClr val="dk1"/>
              </a:solidFill>
              <a:latin typeface="Times New Roman"/>
              <a:ea typeface="Times New Roman"/>
              <a:cs typeface="Times New Roman"/>
              <a:sym typeface="Times New Roman"/>
            </a:endParaRPr>
          </a:p>
        </p:txBody>
      </p:sp>
      <p:sp>
        <p:nvSpPr>
          <p:cNvPr id="305" name="Google Shape;305;p46"/>
          <p:cNvSpPr/>
          <p:nvPr/>
        </p:nvSpPr>
        <p:spPr>
          <a:xfrm>
            <a:off x="2345650" y="4140175"/>
            <a:ext cx="1555800" cy="8139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600">
                <a:solidFill>
                  <a:schemeClr val="dk1"/>
                </a:solidFill>
                <a:latin typeface="Times New Roman"/>
                <a:ea typeface="Times New Roman"/>
                <a:cs typeface="Times New Roman"/>
                <a:sym typeface="Times New Roman"/>
              </a:rPr>
              <a:t>Interfaces</a:t>
            </a:r>
            <a:endParaRPr sz="1600">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zh-TW" sz="1600">
                <a:solidFill>
                  <a:schemeClr val="dk1"/>
                </a:solidFill>
                <a:latin typeface="Times New Roman"/>
                <a:ea typeface="Times New Roman"/>
                <a:cs typeface="Times New Roman"/>
                <a:sym typeface="Times New Roman"/>
              </a:rPr>
              <a:t>(I2C, SPI, ADC)</a:t>
            </a:r>
            <a:endParaRPr sz="1600">
              <a:solidFill>
                <a:schemeClr val="dk1"/>
              </a:solidFill>
              <a:latin typeface="Times New Roman"/>
              <a:ea typeface="Times New Roman"/>
              <a:cs typeface="Times New Roman"/>
              <a:sym typeface="Times New Roman"/>
            </a:endParaRPr>
          </a:p>
        </p:txBody>
      </p:sp>
      <p:sp>
        <p:nvSpPr>
          <p:cNvPr id="306" name="Google Shape;306;p46"/>
          <p:cNvSpPr/>
          <p:nvPr/>
        </p:nvSpPr>
        <p:spPr>
          <a:xfrm>
            <a:off x="4002925" y="4140175"/>
            <a:ext cx="1091400" cy="8139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1"/>
                </a:solidFill>
                <a:latin typeface="Times New Roman"/>
                <a:ea typeface="Times New Roman"/>
                <a:cs typeface="Times New Roman"/>
                <a:sym typeface="Times New Roman"/>
              </a:rPr>
              <a:t>WRX</a:t>
            </a:r>
            <a:endParaRPr sz="1800">
              <a:solidFill>
                <a:schemeClr val="dk1"/>
              </a:solidFill>
              <a:latin typeface="Times New Roman"/>
              <a:ea typeface="Times New Roman"/>
              <a:cs typeface="Times New Roman"/>
              <a:sym typeface="Times New Roman"/>
            </a:endParaRPr>
          </a:p>
        </p:txBody>
      </p:sp>
      <p:sp>
        <p:nvSpPr>
          <p:cNvPr id="307" name="Google Shape;307;p46"/>
          <p:cNvSpPr/>
          <p:nvPr/>
        </p:nvSpPr>
        <p:spPr>
          <a:xfrm>
            <a:off x="2577850" y="5565225"/>
            <a:ext cx="1091400" cy="9366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accent2"/>
                </a:solidFill>
                <a:latin typeface="Times New Roman"/>
                <a:ea typeface="Times New Roman"/>
                <a:cs typeface="Times New Roman"/>
                <a:sym typeface="Times New Roman"/>
              </a:rPr>
              <a:t>Sensor</a:t>
            </a:r>
            <a:endParaRPr sz="1800">
              <a:solidFill>
                <a:schemeClr val="accent2"/>
              </a:solidFill>
              <a:latin typeface="Times New Roman"/>
              <a:ea typeface="Times New Roman"/>
              <a:cs typeface="Times New Roman"/>
              <a:sym typeface="Times New Roman"/>
            </a:endParaRPr>
          </a:p>
        </p:txBody>
      </p:sp>
      <p:sp>
        <p:nvSpPr>
          <p:cNvPr id="308" name="Google Shape;308;p46"/>
          <p:cNvSpPr/>
          <p:nvPr/>
        </p:nvSpPr>
        <p:spPr>
          <a:xfrm>
            <a:off x="4002925" y="5565225"/>
            <a:ext cx="1091400" cy="9366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accent2"/>
                </a:solidFill>
                <a:latin typeface="Times New Roman"/>
                <a:ea typeface="Times New Roman"/>
                <a:cs typeface="Times New Roman"/>
                <a:sym typeface="Times New Roman"/>
              </a:rPr>
              <a:t>TRX</a:t>
            </a:r>
            <a:endParaRPr sz="1800">
              <a:solidFill>
                <a:schemeClr val="accent2"/>
              </a:solidFill>
              <a:latin typeface="Times New Roman"/>
              <a:ea typeface="Times New Roman"/>
              <a:cs typeface="Times New Roman"/>
              <a:sym typeface="Times New Roman"/>
            </a:endParaRPr>
          </a:p>
        </p:txBody>
      </p:sp>
      <p:sp>
        <p:nvSpPr>
          <p:cNvPr id="309" name="Google Shape;309;p46"/>
          <p:cNvSpPr/>
          <p:nvPr/>
        </p:nvSpPr>
        <p:spPr>
          <a:xfrm>
            <a:off x="5246775" y="4140175"/>
            <a:ext cx="852900" cy="8139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1"/>
                </a:solidFill>
                <a:latin typeface="Times New Roman"/>
                <a:ea typeface="Times New Roman"/>
                <a:cs typeface="Times New Roman"/>
                <a:sym typeface="Times New Roman"/>
              </a:rPr>
              <a:t>DSP</a:t>
            </a:r>
            <a:endParaRPr sz="1800">
              <a:solidFill>
                <a:schemeClr val="dk1"/>
              </a:solidFill>
              <a:latin typeface="Times New Roman"/>
              <a:ea typeface="Times New Roman"/>
              <a:cs typeface="Times New Roman"/>
              <a:sym typeface="Times New Roman"/>
            </a:endParaRPr>
          </a:p>
        </p:txBody>
      </p:sp>
      <p:sp>
        <p:nvSpPr>
          <p:cNvPr id="310" name="Google Shape;310;p46"/>
          <p:cNvSpPr/>
          <p:nvPr/>
        </p:nvSpPr>
        <p:spPr>
          <a:xfrm>
            <a:off x="163475" y="4078825"/>
            <a:ext cx="1555800" cy="9366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accent2"/>
                </a:solidFill>
                <a:latin typeface="Times New Roman"/>
                <a:ea typeface="Times New Roman"/>
                <a:cs typeface="Times New Roman"/>
                <a:sym typeface="Times New Roman"/>
              </a:rPr>
              <a:t>Ethernet Controller</a:t>
            </a:r>
            <a:endParaRPr sz="1800">
              <a:solidFill>
                <a:schemeClr val="accent2"/>
              </a:solidFill>
              <a:latin typeface="Times New Roman"/>
              <a:ea typeface="Times New Roman"/>
              <a:cs typeface="Times New Roman"/>
              <a:sym typeface="Times New Roman"/>
            </a:endParaRPr>
          </a:p>
        </p:txBody>
      </p:sp>
      <p:cxnSp>
        <p:nvCxnSpPr>
          <p:cNvPr id="311" name="Google Shape;311;p46"/>
          <p:cNvCxnSpPr>
            <a:stCxn id="307" idx="0"/>
            <a:endCxn id="305" idx="2"/>
          </p:cNvCxnSpPr>
          <p:nvPr/>
        </p:nvCxnSpPr>
        <p:spPr>
          <a:xfrm rot="10800000">
            <a:off x="3123550" y="4954125"/>
            <a:ext cx="0" cy="611100"/>
          </a:xfrm>
          <a:prstGeom prst="straightConnector1">
            <a:avLst/>
          </a:prstGeom>
          <a:noFill/>
          <a:ln w="28575" cap="flat" cmpd="sng">
            <a:solidFill>
              <a:srgbClr val="A1C7D4"/>
            </a:solidFill>
            <a:prstDash val="solid"/>
            <a:round/>
            <a:headEnd type="none" w="med" len="med"/>
            <a:tailEnd type="triangle" w="med" len="med"/>
          </a:ln>
        </p:spPr>
      </p:cxnSp>
      <p:cxnSp>
        <p:nvCxnSpPr>
          <p:cNvPr id="312" name="Google Shape;312;p46"/>
          <p:cNvCxnSpPr>
            <a:stCxn id="308" idx="0"/>
            <a:endCxn id="306" idx="2"/>
          </p:cNvCxnSpPr>
          <p:nvPr/>
        </p:nvCxnSpPr>
        <p:spPr>
          <a:xfrm rot="10800000">
            <a:off x="4548625" y="4954125"/>
            <a:ext cx="0" cy="611100"/>
          </a:xfrm>
          <a:prstGeom prst="straightConnector1">
            <a:avLst/>
          </a:prstGeom>
          <a:noFill/>
          <a:ln w="28575" cap="flat" cmpd="sng">
            <a:solidFill>
              <a:srgbClr val="A1C7D4"/>
            </a:solidFill>
            <a:prstDash val="solid"/>
            <a:round/>
            <a:headEnd type="none" w="med" len="med"/>
            <a:tailEnd type="triangle" w="med" len="med"/>
          </a:ln>
        </p:spPr>
      </p:cxnSp>
      <p:cxnSp>
        <p:nvCxnSpPr>
          <p:cNvPr id="313" name="Google Shape;313;p46"/>
          <p:cNvCxnSpPr>
            <a:stCxn id="307" idx="3"/>
            <a:endCxn id="308" idx="1"/>
          </p:cNvCxnSpPr>
          <p:nvPr/>
        </p:nvCxnSpPr>
        <p:spPr>
          <a:xfrm>
            <a:off x="3669250" y="6033525"/>
            <a:ext cx="333600" cy="0"/>
          </a:xfrm>
          <a:prstGeom prst="straightConnector1">
            <a:avLst/>
          </a:prstGeom>
          <a:noFill/>
          <a:ln w="28575" cap="flat" cmpd="sng">
            <a:solidFill>
              <a:srgbClr val="A1C7D4"/>
            </a:solidFill>
            <a:prstDash val="solid"/>
            <a:round/>
            <a:headEnd type="none" w="med" len="med"/>
            <a:tailEnd type="triangle" w="med" len="med"/>
          </a:ln>
        </p:spPr>
      </p:cxnSp>
      <p:cxnSp>
        <p:nvCxnSpPr>
          <p:cNvPr id="314" name="Google Shape;314;p46"/>
          <p:cNvCxnSpPr>
            <a:stCxn id="305" idx="1"/>
            <a:endCxn id="310" idx="3"/>
          </p:cNvCxnSpPr>
          <p:nvPr/>
        </p:nvCxnSpPr>
        <p:spPr>
          <a:xfrm rot="10800000">
            <a:off x="1719250" y="4547125"/>
            <a:ext cx="626400" cy="0"/>
          </a:xfrm>
          <a:prstGeom prst="straightConnector1">
            <a:avLst/>
          </a:prstGeom>
          <a:noFill/>
          <a:ln w="28575" cap="flat" cmpd="sng">
            <a:solidFill>
              <a:srgbClr val="A1C7D4"/>
            </a:solidFill>
            <a:prstDash val="solid"/>
            <a:round/>
            <a:headEnd type="none" w="med" len="med"/>
            <a:tailEnd type="triangle" w="med" len="med"/>
          </a:ln>
        </p:spPr>
      </p:cxnSp>
      <p:cxnSp>
        <p:nvCxnSpPr>
          <p:cNvPr id="315" name="Google Shape;315;p46"/>
          <p:cNvCxnSpPr>
            <a:stCxn id="310" idx="2"/>
            <a:endCxn id="309" idx="2"/>
          </p:cNvCxnSpPr>
          <p:nvPr/>
        </p:nvCxnSpPr>
        <p:spPr>
          <a:xfrm rot="-5400000">
            <a:off x="3276725" y="2618875"/>
            <a:ext cx="61200" cy="4731900"/>
          </a:xfrm>
          <a:prstGeom prst="bentConnector3">
            <a:avLst>
              <a:gd name="adj1" fmla="val -389093"/>
            </a:avLst>
          </a:prstGeom>
          <a:noFill/>
          <a:ln w="28575" cap="flat" cmpd="sng">
            <a:solidFill>
              <a:srgbClr val="A1C7D4"/>
            </a:solidFill>
            <a:prstDash val="solid"/>
            <a:round/>
            <a:headEnd type="none" w="med" len="med"/>
            <a:tailEnd type="triangle" w="med" len="med"/>
          </a:ln>
        </p:spPr>
      </p:cxnSp>
      <p:sp>
        <p:nvSpPr>
          <p:cNvPr id="316" name="Google Shape;316;p46"/>
          <p:cNvSpPr/>
          <p:nvPr/>
        </p:nvSpPr>
        <p:spPr>
          <a:xfrm>
            <a:off x="6868150" y="1789575"/>
            <a:ext cx="2112372" cy="1416744"/>
          </a:xfrm>
          <a:prstGeom prst="cloud">
            <a:avLst/>
          </a:prstGeom>
          <a:solidFill>
            <a:schemeClr val="dk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accent2"/>
                </a:solidFill>
                <a:latin typeface="Times New Roman"/>
                <a:ea typeface="Times New Roman"/>
                <a:cs typeface="Times New Roman"/>
                <a:sym typeface="Times New Roman"/>
              </a:rPr>
              <a:t>Cloud Computing</a:t>
            </a:r>
            <a:endParaRPr sz="1800" b="1">
              <a:solidFill>
                <a:schemeClr val="lt2"/>
              </a:solidFill>
              <a:latin typeface="Times New Roman"/>
              <a:ea typeface="Times New Roman"/>
              <a:cs typeface="Times New Roman"/>
              <a:sym typeface="Times New Roman"/>
            </a:endParaRPr>
          </a:p>
        </p:txBody>
      </p:sp>
      <p:cxnSp>
        <p:nvCxnSpPr>
          <p:cNvPr id="317" name="Google Shape;317;p46"/>
          <p:cNvCxnSpPr>
            <a:stCxn id="309" idx="3"/>
            <a:endCxn id="316" idx="2"/>
          </p:cNvCxnSpPr>
          <p:nvPr/>
        </p:nvCxnSpPr>
        <p:spPr>
          <a:xfrm rot="10800000" flipH="1">
            <a:off x="6099675" y="2497825"/>
            <a:ext cx="774900" cy="2049300"/>
          </a:xfrm>
          <a:prstGeom prst="bentConnector3">
            <a:avLst>
              <a:gd name="adj1" fmla="val 49472"/>
            </a:avLst>
          </a:prstGeom>
          <a:noFill/>
          <a:ln w="28575" cap="flat" cmpd="sng">
            <a:solidFill>
              <a:srgbClr val="A1C7D4"/>
            </a:solidFill>
            <a:prstDash val="solid"/>
            <a:round/>
            <a:headEnd type="none" w="med" len="med"/>
            <a:tailEnd type="triangle" w="med" len="med"/>
          </a:ln>
        </p:spPr>
      </p:cxnSp>
      <p:sp>
        <p:nvSpPr>
          <p:cNvPr id="318" name="Google Shape;318;p46"/>
          <p:cNvSpPr/>
          <p:nvPr/>
        </p:nvSpPr>
        <p:spPr>
          <a:xfrm>
            <a:off x="7097225" y="4078825"/>
            <a:ext cx="1654200" cy="936600"/>
          </a:xfrm>
          <a:prstGeom prst="roundRect">
            <a:avLst>
              <a:gd name="adj" fmla="val 16667"/>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accent2"/>
                </a:solidFill>
                <a:latin typeface="Times New Roman"/>
                <a:ea typeface="Times New Roman"/>
                <a:cs typeface="Times New Roman"/>
                <a:sym typeface="Times New Roman"/>
              </a:rPr>
              <a:t>User</a:t>
            </a:r>
            <a:endParaRPr sz="1800">
              <a:solidFill>
                <a:schemeClr val="accent2"/>
              </a:solidFill>
              <a:latin typeface="Times New Roman"/>
              <a:ea typeface="Times New Roman"/>
              <a:cs typeface="Times New Roman"/>
              <a:sym typeface="Times New Roman"/>
            </a:endParaRPr>
          </a:p>
          <a:p>
            <a:pPr marL="0" lvl="0" indent="0" algn="ctr" rtl="0">
              <a:spcBef>
                <a:spcPts val="0"/>
              </a:spcBef>
              <a:spcAft>
                <a:spcPts val="0"/>
              </a:spcAft>
              <a:buNone/>
            </a:pPr>
            <a:r>
              <a:rPr lang="zh-TW" sz="1800">
                <a:solidFill>
                  <a:schemeClr val="accent2"/>
                </a:solidFill>
                <a:latin typeface="Times New Roman"/>
                <a:ea typeface="Times New Roman"/>
                <a:cs typeface="Times New Roman"/>
                <a:sym typeface="Times New Roman"/>
              </a:rPr>
              <a:t>Devices</a:t>
            </a:r>
            <a:endParaRPr sz="1800">
              <a:solidFill>
                <a:schemeClr val="accent2"/>
              </a:solidFill>
              <a:latin typeface="Times New Roman"/>
              <a:ea typeface="Times New Roman"/>
              <a:cs typeface="Times New Roman"/>
              <a:sym typeface="Times New Roman"/>
            </a:endParaRPr>
          </a:p>
        </p:txBody>
      </p:sp>
      <p:cxnSp>
        <p:nvCxnSpPr>
          <p:cNvPr id="319" name="Google Shape;319;p46"/>
          <p:cNvCxnSpPr>
            <a:stCxn id="316" idx="1"/>
            <a:endCxn id="318" idx="0"/>
          </p:cNvCxnSpPr>
          <p:nvPr/>
        </p:nvCxnSpPr>
        <p:spPr>
          <a:xfrm>
            <a:off x="7924336" y="3204810"/>
            <a:ext cx="0" cy="873900"/>
          </a:xfrm>
          <a:prstGeom prst="straightConnector1">
            <a:avLst/>
          </a:prstGeom>
          <a:noFill/>
          <a:ln w="28575" cap="flat" cmpd="sng">
            <a:solidFill>
              <a:srgbClr val="A1C7D4"/>
            </a:solidFill>
            <a:prstDash val="solid"/>
            <a:round/>
            <a:headEnd type="none" w="med" len="med"/>
            <a:tailEnd type="triangle" w="med" len="med"/>
          </a:ln>
        </p:spPr>
      </p:cxnSp>
      <p:sp>
        <p:nvSpPr>
          <p:cNvPr id="320" name="Google Shape;320;p46"/>
          <p:cNvSpPr/>
          <p:nvPr/>
        </p:nvSpPr>
        <p:spPr>
          <a:xfrm>
            <a:off x="5246775" y="3233600"/>
            <a:ext cx="852900" cy="813900"/>
          </a:xfrm>
          <a:prstGeom prst="roundRect">
            <a:avLst>
              <a:gd name="adj" fmla="val 16667"/>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800">
                <a:solidFill>
                  <a:schemeClr val="dk1"/>
                </a:solidFill>
                <a:latin typeface="Times New Roman"/>
                <a:ea typeface="Times New Roman"/>
                <a:cs typeface="Times New Roman"/>
                <a:sym typeface="Times New Roman"/>
              </a:rPr>
              <a:t>FFT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7"/>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zh-TW"/>
              <a:t>Technology</a:t>
            </a:r>
            <a:endParaRPr/>
          </a:p>
        </p:txBody>
      </p:sp>
      <p:sp>
        <p:nvSpPr>
          <p:cNvPr id="327" name="Google Shape;327;p47"/>
          <p:cNvSpPr txBox="1">
            <a:spLocks noGrp="1"/>
          </p:cNvSpPr>
          <p:nvPr>
            <p:ph type="body" idx="1"/>
          </p:nvPr>
        </p:nvSpPr>
        <p:spPr>
          <a:xfrm>
            <a:off x="739275" y="1414026"/>
            <a:ext cx="7772400" cy="47835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zh-TW"/>
              <a:t>Sensors:</a:t>
            </a:r>
            <a:endParaRPr/>
          </a:p>
          <a:p>
            <a:pPr marL="914400" lvl="1" indent="-355600" algn="l" rtl="0">
              <a:spcBef>
                <a:spcPts val="0"/>
              </a:spcBef>
              <a:spcAft>
                <a:spcPts val="0"/>
              </a:spcAft>
              <a:buSzPts val="2000"/>
              <a:buChar char="○"/>
            </a:pPr>
            <a:r>
              <a:rPr lang="zh-TW">
                <a:solidFill>
                  <a:srgbClr val="000099"/>
                </a:solidFill>
              </a:rPr>
              <a:t>Acceleration</a:t>
            </a:r>
            <a:endParaRPr>
              <a:solidFill>
                <a:srgbClr val="000099"/>
              </a:solidFill>
            </a:endParaRPr>
          </a:p>
          <a:p>
            <a:pPr marL="914400" lvl="1" indent="-355600" algn="l" rtl="0">
              <a:spcBef>
                <a:spcPts val="0"/>
              </a:spcBef>
              <a:spcAft>
                <a:spcPts val="0"/>
              </a:spcAft>
              <a:buSzPts val="2000"/>
              <a:buChar char="○"/>
            </a:pPr>
            <a:r>
              <a:rPr lang="zh-TW">
                <a:solidFill>
                  <a:srgbClr val="000099"/>
                </a:solidFill>
              </a:rPr>
              <a:t>Temperature</a:t>
            </a:r>
            <a:endParaRPr>
              <a:solidFill>
                <a:srgbClr val="000099"/>
              </a:solidFill>
            </a:endParaRPr>
          </a:p>
          <a:p>
            <a:pPr marL="914400" lvl="1" indent="-355600" algn="l" rtl="0">
              <a:spcBef>
                <a:spcPts val="0"/>
              </a:spcBef>
              <a:spcAft>
                <a:spcPts val="0"/>
              </a:spcAft>
              <a:buClr>
                <a:srgbClr val="000099"/>
              </a:buClr>
              <a:buSzPts val="2000"/>
              <a:buChar char="○"/>
            </a:pPr>
            <a:r>
              <a:rPr lang="zh-TW">
                <a:solidFill>
                  <a:srgbClr val="000099"/>
                </a:solidFill>
              </a:rPr>
              <a:t>Humdity</a:t>
            </a:r>
            <a:endParaRPr>
              <a:solidFill>
                <a:srgbClr val="000099"/>
              </a:solidFill>
            </a:endParaRPr>
          </a:p>
          <a:p>
            <a:pPr marL="457200" lvl="0" indent="-381000" algn="l" rtl="0">
              <a:spcBef>
                <a:spcPts val="0"/>
              </a:spcBef>
              <a:spcAft>
                <a:spcPts val="0"/>
              </a:spcAft>
              <a:buSzPts val="2400"/>
              <a:buChar char="●"/>
            </a:pPr>
            <a:r>
              <a:rPr lang="zh-TW"/>
              <a:t>Tx &amp; Rx:</a:t>
            </a:r>
            <a:endParaRPr/>
          </a:p>
          <a:p>
            <a:pPr marL="914400" lvl="1" indent="-355600" algn="l" rtl="0">
              <a:spcBef>
                <a:spcPts val="0"/>
              </a:spcBef>
              <a:spcAft>
                <a:spcPts val="0"/>
              </a:spcAft>
              <a:buSzPts val="2000"/>
              <a:buChar char="○"/>
            </a:pPr>
            <a:r>
              <a:rPr lang="zh-TW">
                <a:solidFill>
                  <a:srgbClr val="000099"/>
                </a:solidFill>
              </a:rPr>
              <a:t>IEEE 802.11ba</a:t>
            </a:r>
            <a:endParaRPr>
              <a:solidFill>
                <a:srgbClr val="000099"/>
              </a:solidFill>
            </a:endParaRPr>
          </a:p>
          <a:p>
            <a:pPr marL="914400" lvl="1" indent="-355600" algn="l" rtl="0">
              <a:spcBef>
                <a:spcPts val="0"/>
              </a:spcBef>
              <a:spcAft>
                <a:spcPts val="0"/>
              </a:spcAft>
              <a:buSzPts val="2000"/>
              <a:buChar char="○"/>
            </a:pPr>
            <a:r>
              <a:rPr lang="zh-TW">
                <a:solidFill>
                  <a:srgbClr val="000099"/>
                </a:solidFill>
              </a:rPr>
              <a:t>Wake-up Radio receiver</a:t>
            </a:r>
            <a:endParaRPr/>
          </a:p>
          <a:p>
            <a:pPr marL="457200" lvl="0" indent="-381000" algn="l" rtl="0">
              <a:spcBef>
                <a:spcPts val="0"/>
              </a:spcBef>
              <a:spcAft>
                <a:spcPts val="0"/>
              </a:spcAft>
              <a:buSzPts val="2400"/>
              <a:buChar char="●"/>
            </a:pPr>
            <a:r>
              <a:rPr lang="zh-TW"/>
              <a:t>Power management</a:t>
            </a:r>
            <a:endParaRPr/>
          </a:p>
          <a:p>
            <a:pPr marL="914400" lvl="1" indent="-355600" algn="l" rtl="0">
              <a:spcBef>
                <a:spcPts val="0"/>
              </a:spcBef>
              <a:spcAft>
                <a:spcPts val="0"/>
              </a:spcAft>
              <a:buClr>
                <a:srgbClr val="333399"/>
              </a:buClr>
              <a:buSzPts val="2000"/>
              <a:buChar char="○"/>
            </a:pPr>
            <a:r>
              <a:rPr lang="zh-TW">
                <a:solidFill>
                  <a:srgbClr val="333399"/>
                </a:solidFill>
              </a:rPr>
              <a:t>Microcontroller</a:t>
            </a:r>
            <a:endParaRPr>
              <a:solidFill>
                <a:srgbClr val="333399"/>
              </a:solidFill>
            </a:endParaRPr>
          </a:p>
          <a:p>
            <a:pPr marL="914400" lvl="1" indent="-355600" algn="l" rtl="0">
              <a:spcBef>
                <a:spcPts val="0"/>
              </a:spcBef>
              <a:spcAft>
                <a:spcPts val="0"/>
              </a:spcAft>
              <a:buClr>
                <a:srgbClr val="000099"/>
              </a:buClr>
              <a:buSzPts val="2000"/>
              <a:buChar char="○"/>
            </a:pPr>
            <a:r>
              <a:rPr lang="zh-TW">
                <a:solidFill>
                  <a:srgbClr val="000099"/>
                </a:solidFill>
              </a:rPr>
              <a:t>DVFS</a:t>
            </a:r>
            <a:endParaRPr>
              <a:solidFill>
                <a:srgbClr val="000099"/>
              </a:solidFill>
            </a:endParaRPr>
          </a:p>
          <a:p>
            <a:pPr marL="914400" lvl="1" indent="-355600" algn="l" rtl="0">
              <a:spcBef>
                <a:spcPts val="0"/>
              </a:spcBef>
              <a:spcAft>
                <a:spcPts val="0"/>
              </a:spcAft>
              <a:buClr>
                <a:srgbClr val="000099"/>
              </a:buClr>
              <a:buSzPts val="2000"/>
              <a:buChar char="○"/>
            </a:pPr>
            <a:r>
              <a:rPr lang="zh-TW">
                <a:solidFill>
                  <a:srgbClr val="000099"/>
                </a:solidFill>
              </a:rPr>
              <a:t>Energy Harvesting</a:t>
            </a:r>
            <a:endParaRPr>
              <a:solidFill>
                <a:srgbClr val="000099"/>
              </a:solidFill>
            </a:endParaRPr>
          </a:p>
          <a:p>
            <a:pPr marL="457200" lvl="0" indent="-381000" algn="l" rtl="0">
              <a:spcBef>
                <a:spcPts val="0"/>
              </a:spcBef>
              <a:spcAft>
                <a:spcPts val="0"/>
              </a:spcAft>
              <a:buSzPts val="2400"/>
              <a:buChar char="●"/>
            </a:pPr>
            <a:r>
              <a:rPr lang="zh-TW"/>
              <a:t>Storage Device:</a:t>
            </a:r>
            <a:endParaRPr/>
          </a:p>
          <a:p>
            <a:pPr marL="914400" lvl="1" indent="-355600" algn="l" rtl="0">
              <a:spcBef>
                <a:spcPts val="0"/>
              </a:spcBef>
              <a:spcAft>
                <a:spcPts val="0"/>
              </a:spcAft>
              <a:buSzPts val="2000"/>
              <a:buChar char="○"/>
            </a:pPr>
            <a:r>
              <a:rPr lang="zh-TW">
                <a:solidFill>
                  <a:srgbClr val="000099"/>
                </a:solidFill>
              </a:rPr>
              <a:t>Cloud Storage</a:t>
            </a:r>
            <a:endParaRPr>
              <a:solidFill>
                <a:srgbClr val="000099"/>
              </a:solidFill>
            </a:endParaRPr>
          </a:p>
          <a:p>
            <a:pPr marL="457200" lvl="0" indent="-381000" algn="l" rtl="0">
              <a:spcBef>
                <a:spcPts val="0"/>
              </a:spcBef>
              <a:spcAft>
                <a:spcPts val="0"/>
              </a:spcAft>
              <a:buSzPts val="2400"/>
              <a:buChar char="●"/>
            </a:pPr>
            <a:r>
              <a:rPr lang="zh-TW"/>
              <a:t>Network</a:t>
            </a:r>
            <a:endParaRPr/>
          </a:p>
          <a:p>
            <a:pPr marL="914400" lvl="1" indent="-355600" algn="l" rtl="0">
              <a:spcBef>
                <a:spcPts val="0"/>
              </a:spcBef>
              <a:spcAft>
                <a:spcPts val="0"/>
              </a:spcAft>
              <a:buSzPts val="2000"/>
              <a:buChar char="○"/>
            </a:pPr>
            <a:r>
              <a:rPr lang="zh-TW">
                <a:solidFill>
                  <a:srgbClr val="000099"/>
                </a:solidFill>
              </a:rPr>
              <a:t>LTE / Wi-Fi backhaul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8"/>
          <p:cNvSpPr txBox="1">
            <a:spLocks noGrp="1"/>
          </p:cNvSpPr>
          <p:nvPr>
            <p:ph type="title"/>
          </p:nvPr>
        </p:nvSpPr>
        <p:spPr>
          <a:xfrm>
            <a:off x="1042989" y="331790"/>
            <a:ext cx="7415100" cy="93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zh-TW"/>
              <a:t>Sensors</a:t>
            </a:r>
            <a:endParaRPr/>
          </a:p>
        </p:txBody>
      </p:sp>
      <p:sp>
        <p:nvSpPr>
          <p:cNvPr id="334" name="Google Shape;334;p48"/>
          <p:cNvSpPr txBox="1">
            <a:spLocks noGrp="1"/>
          </p:cNvSpPr>
          <p:nvPr>
            <p:ph type="body" idx="1"/>
          </p:nvPr>
        </p:nvSpPr>
        <p:spPr>
          <a:xfrm>
            <a:off x="684213" y="1700215"/>
            <a:ext cx="7772400" cy="4548300"/>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SzPts val="2400"/>
              <a:buFont typeface="Noto Sans Symbols"/>
              <a:buChar char="■"/>
            </a:pPr>
            <a:r>
              <a:rPr lang="zh-TW"/>
              <a:t>Relative Humidity Sensor</a:t>
            </a:r>
            <a:endParaRPr/>
          </a:p>
          <a:p>
            <a:pPr marL="0" lvl="0" indent="0" algn="l" rtl="0">
              <a:lnSpc>
                <a:spcPct val="100000"/>
              </a:lnSpc>
              <a:spcBef>
                <a:spcPts val="0"/>
              </a:spcBef>
              <a:spcAft>
                <a:spcPts val="0"/>
              </a:spcAft>
              <a:buSzPts val="2400"/>
              <a:buNone/>
            </a:pPr>
            <a:endParaRPr/>
          </a:p>
          <a:p>
            <a:pPr marL="457200" lvl="0" indent="-457200" algn="l" rtl="0">
              <a:lnSpc>
                <a:spcPct val="100000"/>
              </a:lnSpc>
              <a:spcBef>
                <a:spcPts val="0"/>
              </a:spcBef>
              <a:spcAft>
                <a:spcPts val="0"/>
              </a:spcAft>
              <a:buSzPts val="2400"/>
              <a:buFont typeface="Noto Sans Symbols"/>
              <a:buChar char="■"/>
            </a:pPr>
            <a:r>
              <a:rPr lang="zh-TW"/>
              <a:t>Accelerometer</a:t>
            </a:r>
            <a:endParaRPr/>
          </a:p>
          <a:p>
            <a:pPr marL="457200" lvl="0" indent="-304800" algn="l" rtl="0">
              <a:lnSpc>
                <a:spcPct val="100000"/>
              </a:lnSpc>
              <a:spcBef>
                <a:spcPts val="0"/>
              </a:spcBef>
              <a:spcAft>
                <a:spcPts val="0"/>
              </a:spcAft>
              <a:buSzPts val="2400"/>
              <a:buFont typeface="Noto Sans Symbols"/>
              <a:buNone/>
            </a:pPr>
            <a:endParaRPr/>
          </a:p>
          <a:p>
            <a:pPr marL="457200" lvl="0" indent="-457200" algn="l" rtl="0">
              <a:lnSpc>
                <a:spcPct val="100000"/>
              </a:lnSpc>
              <a:spcBef>
                <a:spcPts val="0"/>
              </a:spcBef>
              <a:spcAft>
                <a:spcPts val="0"/>
              </a:spcAft>
              <a:buSzPts val="2400"/>
              <a:buFont typeface="Noto Sans Symbols"/>
              <a:buChar char="■"/>
            </a:pPr>
            <a:r>
              <a:rPr lang="zh-TW"/>
              <a:t>Magnetometer</a:t>
            </a:r>
            <a:endParaRPr/>
          </a:p>
          <a:p>
            <a:pPr marL="457200" lvl="0" indent="-304800" algn="l" rtl="0">
              <a:lnSpc>
                <a:spcPct val="100000"/>
              </a:lnSpc>
              <a:spcBef>
                <a:spcPts val="0"/>
              </a:spcBef>
              <a:spcAft>
                <a:spcPts val="0"/>
              </a:spcAft>
              <a:buSzPts val="2400"/>
              <a:buFont typeface="Noto Sans Symbols"/>
              <a:buNone/>
            </a:pPr>
            <a:endParaRPr/>
          </a:p>
          <a:p>
            <a:pPr marL="457200" lvl="0" indent="-457200" algn="l" rtl="0">
              <a:lnSpc>
                <a:spcPct val="100000"/>
              </a:lnSpc>
              <a:spcBef>
                <a:spcPts val="0"/>
              </a:spcBef>
              <a:spcAft>
                <a:spcPts val="0"/>
              </a:spcAft>
              <a:buSzPts val="2400"/>
              <a:buFont typeface="Noto Sans Symbols"/>
              <a:buChar char="■"/>
            </a:pPr>
            <a:r>
              <a:rPr lang="zh-TW"/>
              <a:t>Thermistor</a:t>
            </a:r>
            <a:endParaRPr/>
          </a:p>
          <a:p>
            <a:pPr marL="457200" lvl="0" indent="-304800" algn="l" rtl="0">
              <a:lnSpc>
                <a:spcPct val="100000"/>
              </a:lnSpc>
              <a:spcBef>
                <a:spcPts val="0"/>
              </a:spcBef>
              <a:spcAft>
                <a:spcPts val="0"/>
              </a:spcAft>
              <a:buSzPts val="2400"/>
              <a:buFont typeface="Noto Sans Symbols"/>
              <a:buNone/>
            </a:pPr>
            <a:endParaRPr/>
          </a:p>
        </p:txBody>
      </p:sp>
    </p:spTree>
  </p:cSld>
  <p:clrMapOvr>
    <a:masterClrMapping/>
  </p:clrMapOvr>
</p:sld>
</file>

<file path=ppt/theme/theme1.xml><?xml version="1.0" encoding="utf-8"?>
<a:theme xmlns:a="http://schemas.openxmlformats.org/drawingml/2006/main" name="晶片系統佈景主題">
  <a:themeElements>
    <a:clrScheme name="SUMIPNTG 1">
      <a:dk1>
        <a:srgbClr val="545472"/>
      </a:dk1>
      <a:lt1>
        <a:srgbClr val="FFFFFF"/>
      </a:lt1>
      <a:dk2>
        <a:srgbClr val="892D5B"/>
      </a:dk2>
      <a:lt2>
        <a:srgbClr val="9797B7"/>
      </a:lt2>
      <a:accent1>
        <a:srgbClr val="A7CCD9"/>
      </a:accent1>
      <a:accent2>
        <a:srgbClr val="C7C7DF"/>
      </a:accent2>
      <a:accent3>
        <a:srgbClr val="FFFFFF"/>
      </a:accent3>
      <a:accent4>
        <a:srgbClr val="464660"/>
      </a:accent4>
      <a:accent5>
        <a:srgbClr val="D0E2E9"/>
      </a:accent5>
      <a:accent6>
        <a:srgbClr val="B4B4CA"/>
      </a:accent6>
      <a:hlink>
        <a:srgbClr val="CCCCFF"/>
      </a:hlink>
      <a:folHlink>
        <a:srgbClr val="D9D9E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晶片系統佈景主題">
  <a:themeElements>
    <a:clrScheme name="SUMIPNTG 1">
      <a:dk1>
        <a:srgbClr val="545472"/>
      </a:dk1>
      <a:lt1>
        <a:srgbClr val="FFFFFF"/>
      </a:lt1>
      <a:dk2>
        <a:srgbClr val="892D5B"/>
      </a:dk2>
      <a:lt2>
        <a:srgbClr val="9797B7"/>
      </a:lt2>
      <a:accent1>
        <a:srgbClr val="A7CCD9"/>
      </a:accent1>
      <a:accent2>
        <a:srgbClr val="C7C7DF"/>
      </a:accent2>
      <a:accent3>
        <a:srgbClr val="FFFFFF"/>
      </a:accent3>
      <a:accent4>
        <a:srgbClr val="464660"/>
      </a:accent4>
      <a:accent5>
        <a:srgbClr val="D0E2E9"/>
      </a:accent5>
      <a:accent6>
        <a:srgbClr val="B4B4CA"/>
      </a:accent6>
      <a:hlink>
        <a:srgbClr val="CCCCFF"/>
      </a:hlink>
      <a:folHlink>
        <a:srgbClr val="D9D9E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晶片系統佈景主題">
  <a:themeElements>
    <a:clrScheme name="SUMIPNTG 1">
      <a:dk1>
        <a:srgbClr val="545472"/>
      </a:dk1>
      <a:lt1>
        <a:srgbClr val="FFFFFF"/>
      </a:lt1>
      <a:dk2>
        <a:srgbClr val="892D5B"/>
      </a:dk2>
      <a:lt2>
        <a:srgbClr val="9797B7"/>
      </a:lt2>
      <a:accent1>
        <a:srgbClr val="A7CCD9"/>
      </a:accent1>
      <a:accent2>
        <a:srgbClr val="C7C7DF"/>
      </a:accent2>
      <a:accent3>
        <a:srgbClr val="FFFFFF"/>
      </a:accent3>
      <a:accent4>
        <a:srgbClr val="464660"/>
      </a:accent4>
      <a:accent5>
        <a:srgbClr val="D0E2E9"/>
      </a:accent5>
      <a:accent6>
        <a:srgbClr val="B4B4CA"/>
      </a:accent6>
      <a:hlink>
        <a:srgbClr val="CCCCFF"/>
      </a:hlink>
      <a:folHlink>
        <a:srgbClr val="D9D9E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2585</Words>
  <Application>Microsoft Office PowerPoint</Application>
  <PresentationFormat>如螢幕大小 (4:3)</PresentationFormat>
  <Paragraphs>335</Paragraphs>
  <Slides>39</Slides>
  <Notes>39</Notes>
  <HiddenSlides>0</HiddenSlides>
  <MMClips>0</MMClips>
  <ScaleCrop>false</ScaleCrop>
  <HeadingPairs>
    <vt:vector size="6" baseType="variant">
      <vt:variant>
        <vt:lpstr>使用字型</vt:lpstr>
      </vt:variant>
      <vt:variant>
        <vt:i4>6</vt:i4>
      </vt:variant>
      <vt:variant>
        <vt:lpstr>佈景主題</vt:lpstr>
      </vt:variant>
      <vt:variant>
        <vt:i4>3</vt:i4>
      </vt:variant>
      <vt:variant>
        <vt:lpstr>投影片標題</vt:lpstr>
      </vt:variant>
      <vt:variant>
        <vt:i4>39</vt:i4>
      </vt:variant>
    </vt:vector>
  </HeadingPairs>
  <TitlesOfParts>
    <vt:vector size="48" baseType="lpstr">
      <vt:lpstr>Meiryo</vt:lpstr>
      <vt:lpstr>Noto Sans Symbols</vt:lpstr>
      <vt:lpstr>Arial</vt:lpstr>
      <vt:lpstr>Calibri</vt:lpstr>
      <vt:lpstr>Times New Roman</vt:lpstr>
      <vt:lpstr>Verdana</vt:lpstr>
      <vt:lpstr>晶片系統佈景主題</vt:lpstr>
      <vt:lpstr>晶片系統佈景主題</vt:lpstr>
      <vt:lpstr>晶片系統佈景主題</vt:lpstr>
      <vt:lpstr>Health Monitoring IoT System for Vehicle</vt:lpstr>
      <vt:lpstr>Outline</vt:lpstr>
      <vt:lpstr>Motivation</vt:lpstr>
      <vt:lpstr>Target Applications</vt:lpstr>
      <vt:lpstr>Application Scenario</vt:lpstr>
      <vt:lpstr>Evolution</vt:lpstr>
      <vt:lpstr>System Architecture</vt:lpstr>
      <vt:lpstr>Technology</vt:lpstr>
      <vt:lpstr>Sensors</vt:lpstr>
      <vt:lpstr>Relative Humidity Sensor</vt:lpstr>
      <vt:lpstr>Accelerometer</vt:lpstr>
      <vt:lpstr>Magnetometer</vt:lpstr>
      <vt:lpstr>Thermistor</vt:lpstr>
      <vt:lpstr>Operation Flow</vt:lpstr>
      <vt:lpstr>Tx &amp; Rx</vt:lpstr>
      <vt:lpstr>Wake-Up Radio</vt:lpstr>
      <vt:lpstr>IEEE 802.11ba</vt:lpstr>
      <vt:lpstr>Wake-Up Radio system architecture</vt:lpstr>
      <vt:lpstr>WuRx  wake-up circuit</vt:lpstr>
      <vt:lpstr>Power Management</vt:lpstr>
      <vt:lpstr>Microcontroller</vt:lpstr>
      <vt:lpstr>Microcontroller</vt:lpstr>
      <vt:lpstr>DVFS</vt:lpstr>
      <vt:lpstr>Energy Harvesting</vt:lpstr>
      <vt:lpstr>Automotive Ethernet</vt:lpstr>
      <vt:lpstr>Automotive Ethernet</vt:lpstr>
      <vt:lpstr>Communication Protocols</vt:lpstr>
      <vt:lpstr>Neural Network</vt:lpstr>
      <vt:lpstr>Neural Network</vt:lpstr>
      <vt:lpstr>Outbound Data Flow</vt:lpstr>
      <vt:lpstr>Industry analysis</vt:lpstr>
      <vt:lpstr>Industry analysis</vt:lpstr>
      <vt:lpstr>Industry analysis</vt:lpstr>
      <vt:lpstr>Industry analysis</vt:lpstr>
      <vt:lpstr>Industry analysis</vt:lpstr>
      <vt:lpstr>Conclusion</vt:lpstr>
      <vt:lpstr>References</vt:lpstr>
      <vt:lpstr>References</vt:lpstr>
      <vt:lpstr>Team Member task partition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Monitoring IoT System for Vehicle</dc:title>
  <cp:lastModifiedBy>Raymond</cp:lastModifiedBy>
  <cp:revision>1</cp:revision>
  <dcterms:modified xsi:type="dcterms:W3CDTF">2023-01-08T14:03:49Z</dcterms:modified>
</cp:coreProperties>
</file>